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6" r:id="rId4"/>
    <p:sldId id="300" r:id="rId5"/>
    <p:sldId id="257" r:id="rId6"/>
    <p:sldId id="279" r:id="rId7"/>
    <p:sldId id="278" r:id="rId8"/>
    <p:sldId id="301" r:id="rId9"/>
    <p:sldId id="258" r:id="rId10"/>
    <p:sldId id="282" r:id="rId11"/>
    <p:sldId id="281" r:id="rId12"/>
    <p:sldId id="302" r:id="rId13"/>
    <p:sldId id="259" r:id="rId14"/>
    <p:sldId id="283" r:id="rId15"/>
    <p:sldId id="284" r:id="rId16"/>
    <p:sldId id="298" r:id="rId17"/>
    <p:sldId id="260" r:id="rId18"/>
    <p:sldId id="286" r:id="rId19"/>
    <p:sldId id="285" r:id="rId20"/>
    <p:sldId id="303" r:id="rId21"/>
    <p:sldId id="261" r:id="rId22"/>
    <p:sldId id="288" r:id="rId23"/>
    <p:sldId id="287" r:id="rId24"/>
    <p:sldId id="304" r:id="rId25"/>
    <p:sldId id="262" r:id="rId26"/>
    <p:sldId id="290" r:id="rId27"/>
    <p:sldId id="289" r:id="rId28"/>
    <p:sldId id="305" r:id="rId29"/>
    <p:sldId id="263" r:id="rId30"/>
    <p:sldId id="292" r:id="rId31"/>
    <p:sldId id="291" r:id="rId32"/>
    <p:sldId id="306" r:id="rId33"/>
    <p:sldId id="264" r:id="rId34"/>
    <p:sldId id="293" r:id="rId35"/>
    <p:sldId id="294" r:id="rId36"/>
    <p:sldId id="307" r:id="rId37"/>
    <p:sldId id="265" r:id="rId38"/>
    <p:sldId id="296" r:id="rId39"/>
    <p:sldId id="295" r:id="rId40"/>
    <p:sldId id="297" r:id="rId41"/>
    <p:sldId id="299" r:id="rId42"/>
  </p:sldIdLst>
  <p:sldSz cx="12192000" cy="6858000"/>
  <p:notesSz cx="6881813" cy="100139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3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9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1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8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9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4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6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4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1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88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3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0D9FD-2F84-4EA1-942B-2F46B65EC429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2CDC0-09F1-479E-BBD9-E40FC1B55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0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238250"/>
            <a:ext cx="82200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9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60024" y="-1033470"/>
            <a:ext cx="6300226" cy="90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081087"/>
            <a:ext cx="7858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16547" y="-2268880"/>
            <a:ext cx="5252935" cy="1144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409700"/>
            <a:ext cx="8496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02617" y="-2018931"/>
            <a:ext cx="6223806" cy="109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5" y="1177047"/>
            <a:ext cx="8916006" cy="43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852487"/>
            <a:ext cx="109823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19225"/>
            <a:ext cx="8239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1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1" y="320451"/>
            <a:ext cx="9503923" cy="62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11" y="992221"/>
            <a:ext cx="9393078" cy="48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14687" y="-319088"/>
            <a:ext cx="5762625" cy="749617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1700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" y="875489"/>
            <a:ext cx="11663681" cy="56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14462"/>
            <a:ext cx="81915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7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49" y="214009"/>
            <a:ext cx="9114818" cy="62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1" y="792611"/>
            <a:ext cx="9954281" cy="51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0" y="671209"/>
            <a:ext cx="1168380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09700"/>
            <a:ext cx="8191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0" y="65652"/>
            <a:ext cx="6488349" cy="66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34" y="622011"/>
            <a:ext cx="10097311" cy="5864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5" y="191128"/>
            <a:ext cx="2539631" cy="12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2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2" y="933855"/>
            <a:ext cx="10832433" cy="51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3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081087"/>
            <a:ext cx="81915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47675"/>
            <a:ext cx="82581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350196"/>
            <a:ext cx="8486775" cy="63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1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8" y="790290"/>
            <a:ext cx="10500879" cy="5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651753"/>
            <a:ext cx="11661717" cy="56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22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43012"/>
            <a:ext cx="8248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01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1" y="126461"/>
            <a:ext cx="10359956" cy="64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97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6" y="785092"/>
            <a:ext cx="9515124" cy="46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" y="632298"/>
            <a:ext cx="11063134" cy="5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70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7" y="593388"/>
            <a:ext cx="10206576" cy="54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700392"/>
            <a:ext cx="11724512" cy="5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9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89" y="894945"/>
            <a:ext cx="11208026" cy="5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1" name="그룹 4470"/>
          <p:cNvGrpSpPr/>
          <p:nvPr/>
        </p:nvGrpSpPr>
        <p:grpSpPr>
          <a:xfrm>
            <a:off x="899265" y="1100845"/>
            <a:ext cx="10084359" cy="4221804"/>
            <a:chOff x="701145" y="1253245"/>
            <a:chExt cx="10084359" cy="4221804"/>
          </a:xfrm>
        </p:grpSpPr>
        <p:grpSp>
          <p:nvGrpSpPr>
            <p:cNvPr id="2948" name="그룹 2947"/>
            <p:cNvGrpSpPr/>
            <p:nvPr/>
          </p:nvGrpSpPr>
          <p:grpSpPr>
            <a:xfrm>
              <a:off x="701145" y="1253245"/>
              <a:ext cx="10084359" cy="1173804"/>
              <a:chOff x="701145" y="1253245"/>
              <a:chExt cx="10084359" cy="1173804"/>
            </a:xfrm>
          </p:grpSpPr>
          <p:grpSp>
            <p:nvGrpSpPr>
              <p:cNvPr id="2694" name="그룹 2693"/>
              <p:cNvGrpSpPr/>
              <p:nvPr/>
            </p:nvGrpSpPr>
            <p:grpSpPr>
              <a:xfrm>
                <a:off x="701145" y="1253245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1748" name="그룹 1747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4" name="타원 3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" name="타원 4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" name="타원 5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타원 6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" name="타원 7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타원 8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타원 12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타원 40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타원 43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타원 53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타원 54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타원 55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타원 56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타원 57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타원 58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타원 59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타원 63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타원 64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타원 65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749" name="그룹 1748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1750" name="타원 174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1" name="타원 175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2" name="타원 175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3" name="타원 175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4" name="타원 175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5" name="타원 175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6" name="타원 175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7" name="타원 175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8" name="타원 175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9" name="타원 175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0" name="타원 175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1" name="타원 176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2" name="타원 176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3" name="타원 176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4" name="타원 176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5" name="타원 176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6" name="타원 176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7" name="타원 176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8" name="타원 176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9" name="타원 176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0" name="타원 176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1" name="타원 177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2" name="타원 177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3" name="타원 177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4" name="타원 177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5" name="타원 177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6" name="타원 177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7" name="타원 177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8" name="타원 177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9" name="타원 177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0" name="타원 177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1" name="타원 178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2" name="타원 178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3" name="타원 178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4" name="타원 178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5" name="타원 178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6" name="타원 178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7" name="타원 178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8" name="타원 178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9" name="타원 178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0" name="타원 178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1" name="타원 179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2" name="타원 179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3" name="타원 179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4" name="타원 179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5" name="타원 179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6" name="타원 179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7" name="타원 179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8" name="타원 179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9" name="타원 179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0" name="타원 179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1" name="타원 180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2" name="타원 180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3" name="타원 180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4" name="타원 180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5" name="타원 180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6" name="타원 180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7" name="타원 180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8" name="타원 180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9" name="타원 180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0" name="타원 180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1" name="타원 181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12" name="그룹 1811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1813" name="타원 1812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4" name="타원 1813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5" name="타원 1814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6" name="타원 1815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7" name="타원 1816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8" name="타원 1817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9" name="타원 1818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0" name="타원 1819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1" name="타원 1820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2" name="타원 1821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3" name="타원 1822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4" name="타원 1823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5" name="타원 1824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6" name="타원 1825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7" name="타원 1826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8" name="타원 1827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9" name="타원 1828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0" name="타원 1829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1" name="타원 1830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2" name="타원 1831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3" name="타원 1832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4" name="타원 1833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5" name="타원 1834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6" name="타원 1835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7" name="타원 1836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8" name="타원 1837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9" name="타원 1838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0" name="타원 1839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1" name="타원 1840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2" name="타원 1841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3" name="타원 1842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4" name="타원 1843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5" name="타원 1844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6" name="타원 1845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7" name="타원 1846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8" name="타원 1847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9" name="타원 1848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0" name="타원 1849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1" name="타원 1850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2" name="타원 1851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3" name="타원 1852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4" name="타원 1853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5" name="타원 1854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6" name="타원 1855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7" name="타원 1856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8" name="타원 1857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9" name="타원 1858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0" name="타원 1859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1" name="타원 1860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2" name="타원 1861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3" name="타원 1862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4" name="타원 1863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5" name="타원 1864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6" name="타원 1865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7" name="타원 1866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8" name="타원 1867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9" name="타원 1868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0" name="타원 1869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1" name="타원 1870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2" name="타원 1871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3" name="타원 1872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4" name="타원 1873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75" name="그룹 1874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1876" name="타원 1875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7" name="타원 1876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8" name="타원 1877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9" name="타원 1878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0" name="타원 1879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1" name="타원 1880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2" name="타원 1881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3" name="타원 1882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4" name="타원 1883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5" name="타원 1884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6" name="타원 1885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7" name="타원 1886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8" name="타원 1887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9" name="타원 1888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0" name="타원 1889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1" name="타원 1890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2" name="타원 1891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3" name="타원 1892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4" name="타원 1893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5" name="타원 1894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6" name="타원 1895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7" name="타원 1896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8" name="타원 1897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9" name="타원 1898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0" name="타원 1899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1" name="타원 1900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2" name="타원 1901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3" name="타원 1902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4" name="타원 1903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5" name="타원 1904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6" name="타원 1905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7" name="타원 1906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8" name="타원 1907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9" name="타원 1908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0" name="타원 1909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1" name="타원 1910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2" name="타원 1911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3" name="타원 1912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4" name="타원 1913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5" name="타원 1914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6" name="타원 1915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7" name="타원 1916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8" name="타원 1917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9" name="타원 1918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0" name="타원 1919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1" name="타원 1920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2" name="타원 1921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3" name="타원 1922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4" name="타원 1923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5" name="타원 1924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6" name="타원 1925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7" name="타원 1926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8" name="타원 1927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9" name="타원 1928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0" name="타원 1929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1" name="타원 1930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2" name="타원 1931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3" name="타원 1932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4" name="타원 1933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5" name="타원 1934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6" name="타원 1935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7" name="타원 1936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95" name="그룹 2694"/>
              <p:cNvGrpSpPr/>
              <p:nvPr/>
            </p:nvGrpSpPr>
            <p:grpSpPr>
              <a:xfrm>
                <a:off x="701145" y="1862844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2696" name="그룹 2695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2886" name="타원 2885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7" name="타원 2886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8" name="타원 2887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9" name="타원 2888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0" name="타원 2889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1" name="타원 2890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2" name="타원 2891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3" name="타원 2892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4" name="타원 2893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5" name="타원 2894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6" name="타원 2895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7" name="타원 2896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8" name="타원 2897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9" name="타원 2898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0" name="타원 2899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1" name="타원 2900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2" name="타원 2901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3" name="타원 2902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4" name="타원 2903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5" name="타원 2904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6" name="타원 2905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7" name="타원 2906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8" name="타원 2907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9" name="타원 2908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0" name="타원 2909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1" name="타원 2910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2" name="타원 2911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3" name="타원 2912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4" name="타원 2913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5" name="타원 2914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6" name="타원 2915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7" name="타원 2916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8" name="타원 2917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9" name="타원 2918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0" name="타원 2919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1" name="타원 2920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2" name="타원 2921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3" name="타원 2922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4" name="타원 2923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5" name="타원 2924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6" name="타원 2925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7" name="타원 2926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8" name="타원 2927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9" name="타원 2928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0" name="타원 2929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1" name="타원 2930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2" name="타원 2931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3" name="타원 2932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4" name="타원 2933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5" name="타원 2934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6" name="타원 2935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7" name="타원 2936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8" name="타원 2937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9" name="타원 2938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0" name="타원 2939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1" name="타원 2940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2" name="타원 2941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3" name="타원 2942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4" name="타원 2943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5" name="타원 2944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6" name="타원 2945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7" name="타원 2946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97" name="그룹 2696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2824" name="타원 2823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5" name="타원 2824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6" name="타원 2825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7" name="타원 2826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8" name="타원 2827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9" name="타원 2828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0" name="타원 2829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1" name="타원 2830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2" name="타원 2831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3" name="타원 2832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4" name="타원 2833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5" name="타원 2834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6" name="타원 2835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7" name="타원 2836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8" name="타원 2837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9" name="타원 2838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0" name="타원 2839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1" name="타원 2840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2" name="타원 2841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3" name="타원 2842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4" name="타원 2843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5" name="타원 2844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6" name="타원 2845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7" name="타원 2846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8" name="타원 2847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9" name="타원 2848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0" name="타원 2849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1" name="타원 2850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2" name="타원 2851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3" name="타원 2852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4" name="타원 2853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5" name="타원 2854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6" name="타원 2855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7" name="타원 2856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8" name="타원 2857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9" name="타원 2858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0" name="타원 2859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1" name="타원 2860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2" name="타원 2861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3" name="타원 2862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4" name="타원 2863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5" name="타원 2864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6" name="타원 2865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7" name="타원 2866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8" name="타원 2867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9" name="타원 2868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0" name="타원 2869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1" name="타원 2870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2" name="타원 2871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3" name="타원 2872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4" name="타원 2873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5" name="타원 2874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6" name="타원 2875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7" name="타원 2876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8" name="타원 2877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9" name="타원 2878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0" name="타원 2879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1" name="타원 2880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2" name="타원 2881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3" name="타원 2882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4" name="타원 2883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5" name="타원 2884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98" name="그룹 2697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2762" name="타원 2761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3" name="타원 2762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4" name="타원 2763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5" name="타원 2764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6" name="타원 2765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7" name="타원 2766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8" name="타원 2767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9" name="타원 2768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0" name="타원 2769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1" name="타원 2770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2" name="타원 2771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3" name="타원 2772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4" name="타원 2773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5" name="타원 2774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6" name="타원 2775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7" name="타원 2776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8" name="타원 2777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9" name="타원 2778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0" name="타원 2779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1" name="타원 2780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2" name="타원 2781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3" name="타원 2782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4" name="타원 2783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5" name="타원 2784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6" name="타원 2785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7" name="타원 2786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8" name="타원 2787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9" name="타원 2788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0" name="타원 2789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1" name="타원 2790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2" name="타원 2791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3" name="타원 2792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4" name="타원 2793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5" name="타원 2794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6" name="타원 2795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7" name="타원 2796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8" name="타원 2797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9" name="타원 2798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0" name="타원 2799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1" name="타원 2800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2" name="타원 2801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3" name="타원 2802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4" name="타원 2803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5" name="타원 2804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6" name="타원 2805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7" name="타원 2806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8" name="타원 2807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9" name="타원 2808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0" name="타원 2809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1" name="타원 2810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2" name="타원 2811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3" name="타원 2812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4" name="타원 2813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5" name="타원 2814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6" name="타원 2815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7" name="타원 2816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8" name="타원 2817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9" name="타원 2818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0" name="타원 2819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1" name="타원 2820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2" name="타원 2821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3" name="타원 2822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99" name="그룹 2698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2700" name="타원 269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1" name="타원 270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2" name="타원 270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3" name="타원 270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4" name="타원 270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5" name="타원 270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6" name="타원 270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7" name="타원 270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8" name="타원 270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9" name="타원 270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0" name="타원 270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1" name="타원 271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2" name="타원 271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3" name="타원 271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4" name="타원 271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5" name="타원 271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6" name="타원 271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7" name="타원 271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8" name="타원 271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9" name="타원 271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0" name="타원 271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1" name="타원 272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2" name="타원 272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3" name="타원 272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4" name="타원 272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5" name="타원 272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6" name="타원 272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7" name="타원 272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8" name="타원 272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9" name="타원 272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0" name="타원 272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1" name="타원 273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2" name="타원 273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3" name="타원 273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4" name="타원 273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5" name="타원 273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6" name="타원 273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7" name="타원 273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8" name="타원 273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9" name="타원 273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0" name="타원 273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1" name="타원 274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2" name="타원 274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3" name="타원 274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4" name="타원 274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5" name="타원 274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6" name="타원 274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7" name="타원 274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8" name="타원 274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9" name="타원 274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0" name="타원 274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1" name="타원 275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2" name="타원 275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3" name="타원 275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4" name="타원 275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5" name="타원 275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6" name="타원 275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7" name="타원 275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8" name="타원 275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9" name="타원 275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0" name="타원 275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1" name="타원 276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2949" name="그룹 2948"/>
            <p:cNvGrpSpPr/>
            <p:nvPr/>
          </p:nvGrpSpPr>
          <p:grpSpPr>
            <a:xfrm>
              <a:off x="701145" y="2472445"/>
              <a:ext cx="10084359" cy="1173804"/>
              <a:chOff x="701145" y="1253245"/>
              <a:chExt cx="10084359" cy="1173804"/>
            </a:xfrm>
          </p:grpSpPr>
          <p:grpSp>
            <p:nvGrpSpPr>
              <p:cNvPr id="2950" name="그룹 2949"/>
              <p:cNvGrpSpPr/>
              <p:nvPr/>
            </p:nvGrpSpPr>
            <p:grpSpPr>
              <a:xfrm>
                <a:off x="701145" y="1253245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3204" name="그룹 3203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394" name="타원 3393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5" name="타원 3394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6" name="타원 3395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7" name="타원 3396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8" name="타원 3397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9" name="타원 3398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0" name="타원 3399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1" name="타원 3400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2" name="타원 3401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3" name="타원 3402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4" name="타원 3403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5" name="타원 3404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6" name="타원 3405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7" name="타원 3406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8" name="타원 3407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9" name="타원 3408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0" name="타원 3409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1" name="타원 3410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2" name="타원 3411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3" name="타원 3412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4" name="타원 3413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5" name="타원 3414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6" name="타원 3415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7" name="타원 3416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8" name="타원 3417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9" name="타원 3418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0" name="타원 3419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1" name="타원 3420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2" name="타원 3421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3" name="타원 3422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4" name="타원 3423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5" name="타원 3424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6" name="타원 3425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7" name="타원 3426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8" name="타원 3427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9" name="타원 3428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0" name="타원 3429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1" name="타원 3430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2" name="타원 3431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3" name="타원 3432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4" name="타원 3433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5" name="타원 3434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6" name="타원 3435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7" name="타원 3436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8" name="타원 3437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9" name="타원 3438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0" name="타원 3439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1" name="타원 3440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2" name="타원 3441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3" name="타원 3442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4" name="타원 3443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5" name="타원 3444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6" name="타원 3445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7" name="타원 3446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8" name="타원 3447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9" name="타원 3448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0" name="타원 3449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1" name="타원 3450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2" name="타원 3451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3" name="타원 3452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4" name="타원 3453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5" name="타원 3454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05" name="그룹 3204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332" name="타원 3331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3" name="타원 3332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4" name="타원 3333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5" name="타원 3334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6" name="타원 3335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7" name="타원 3336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8" name="타원 3337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9" name="타원 3338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0" name="타원 3339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1" name="타원 3340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2" name="타원 3341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3" name="타원 3342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4" name="타원 3343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5" name="타원 3344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6" name="타원 3345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7" name="타원 3346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8" name="타원 3347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9" name="타원 3348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0" name="타원 3349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1" name="타원 3350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2" name="타원 3351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3" name="타원 3352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4" name="타원 3353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5" name="타원 3354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6" name="타원 3355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7" name="타원 3356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8" name="타원 3357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9" name="타원 3358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0" name="타원 3359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1" name="타원 3360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2" name="타원 3361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3" name="타원 3362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4" name="타원 3363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5" name="타원 3364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6" name="타원 3365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7" name="타원 3366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8" name="타원 3367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9" name="타원 3368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0" name="타원 3369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1" name="타원 3370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2" name="타원 3371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3" name="타원 3372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4" name="타원 3373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5" name="타원 3374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6" name="타원 3375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7" name="타원 3376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8" name="타원 3377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9" name="타원 3378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0" name="타원 3379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1" name="타원 3380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2" name="타원 3381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3" name="타원 3382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4" name="타원 3383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5" name="타원 3384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6" name="타원 3385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7" name="타원 3386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8" name="타원 3387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9" name="타원 3388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0" name="타원 3389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1" name="타원 3390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2" name="타원 3391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3" name="타원 3392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06" name="그룹 3205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270" name="타원 326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1" name="타원 327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2" name="타원 327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3" name="타원 327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4" name="타원 327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5" name="타원 327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6" name="타원 327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7" name="타원 327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8" name="타원 327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9" name="타원 327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0" name="타원 327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1" name="타원 328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2" name="타원 328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3" name="타원 328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4" name="타원 328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5" name="타원 328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6" name="타원 328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7" name="타원 328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8" name="타원 328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9" name="타원 328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0" name="타원 328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1" name="타원 329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2" name="타원 329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3" name="타원 329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4" name="타원 329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5" name="타원 329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6" name="타원 329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7" name="타원 329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8" name="타원 329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9" name="타원 329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0" name="타원 329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1" name="타원 330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2" name="타원 330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3" name="타원 330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4" name="타원 330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5" name="타원 330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6" name="타원 330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7" name="타원 330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8" name="타원 330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9" name="타원 330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0" name="타원 330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1" name="타원 331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2" name="타원 331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3" name="타원 331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4" name="타원 331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5" name="타원 331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6" name="타원 331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7" name="타원 331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8" name="타원 331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9" name="타원 331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0" name="타원 331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1" name="타원 332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2" name="타원 332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3" name="타원 332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4" name="타원 332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5" name="타원 332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6" name="타원 332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7" name="타원 332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8" name="타원 332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9" name="타원 332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0" name="타원 332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1" name="타원 333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07" name="그룹 3206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208" name="타원 3207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9" name="타원 3208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0" name="타원 3209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1" name="타원 3210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2" name="타원 3211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3" name="타원 3212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4" name="타원 3213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5" name="타원 3214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6" name="타원 3215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7" name="타원 3216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8" name="타원 3217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9" name="타원 3218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0" name="타원 3219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1" name="타원 3220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2" name="타원 3221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3" name="타원 3222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4" name="타원 3223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5" name="타원 3224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6" name="타원 3225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7" name="타원 3226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8" name="타원 3227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9" name="타원 3228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0" name="타원 3229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1" name="타원 3230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2" name="타원 3231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3" name="타원 3232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4" name="타원 3233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5" name="타원 3234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6" name="타원 3235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7" name="타원 3236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8" name="타원 3237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9" name="타원 3238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0" name="타원 3239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1" name="타원 3240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2" name="타원 3241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3" name="타원 3242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4" name="타원 3243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5" name="타원 3244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6" name="타원 3245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7" name="타원 3246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8" name="타원 3247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9" name="타원 3248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0" name="타원 3249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1" name="타원 3250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2" name="타원 3251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3" name="타원 3252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4" name="타원 3253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5" name="타원 3254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6" name="타원 3255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7" name="타원 3256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8" name="타원 3257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9" name="타원 3258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0" name="타원 3259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1" name="타원 3260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2" name="타원 3261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3" name="타원 3262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4" name="타원 3263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5" name="타원 3264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6" name="타원 3265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7" name="타원 3266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8" name="타원 3267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9" name="타원 3268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951" name="그룹 2950"/>
              <p:cNvGrpSpPr/>
              <p:nvPr/>
            </p:nvGrpSpPr>
            <p:grpSpPr>
              <a:xfrm>
                <a:off x="701145" y="1862844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2952" name="그룹 2951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142" name="타원 3141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3" name="타원 3142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4" name="타원 3143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5" name="타원 3144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6" name="타원 3145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7" name="타원 3146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8" name="타원 3147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9" name="타원 3148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0" name="타원 3149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1" name="타원 3150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2" name="타원 3151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3" name="타원 3152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4" name="타원 3153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5" name="타원 3154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6" name="타원 3155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7" name="타원 3156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8" name="타원 3157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9" name="타원 3158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0" name="타원 3159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1" name="타원 3160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2" name="타원 3161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3" name="타원 3162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4" name="타원 3163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5" name="타원 3164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6" name="타원 3165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7" name="타원 3166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8" name="타원 3167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9" name="타원 3168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0" name="타원 3169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1" name="타원 3170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2" name="타원 3171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3" name="타원 3172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4" name="타원 3173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5" name="타원 3174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6" name="타원 3175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7" name="타원 3176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8" name="타원 3177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9" name="타원 3178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0" name="타원 3179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1" name="타원 3180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2" name="타원 3181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3" name="타원 3182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4" name="타원 3183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5" name="타원 3184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6" name="타원 3185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7" name="타원 3186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8" name="타원 3187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9" name="타원 3188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0" name="타원 3189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1" name="타원 3190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2" name="타원 3191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3" name="타원 3192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4" name="타원 3193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5" name="타원 3194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6" name="타원 3195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7" name="타원 3196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8" name="타원 3197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9" name="타원 3198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0" name="타원 3199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1" name="타원 3200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2" name="타원 3201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3" name="타원 3202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53" name="그룹 2952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080" name="타원 307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1" name="타원 308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2" name="타원 308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3" name="타원 308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4" name="타원 308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5" name="타원 308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6" name="타원 308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7" name="타원 308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8" name="타원 308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9" name="타원 308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0" name="타원 308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타원 309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2" name="타원 309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3" name="타원 309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4" name="타원 309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5" name="타원 309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6" name="타원 309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7" name="타원 309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8" name="타원 309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9" name="타원 309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0" name="타원 309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1" name="타원 310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2" name="타원 310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3" name="타원 310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4" name="타원 310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5" name="타원 310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6" name="타원 310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7" name="타원 310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8" name="타원 310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9" name="타원 310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0" name="타원 310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1" name="타원 311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2" name="타원 311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3" name="타원 311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4" name="타원 311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5" name="타원 311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6" name="타원 311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7" name="타원 311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8" name="타원 311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9" name="타원 311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0" name="타원 311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1" name="타원 312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2" name="타원 312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3" name="타원 312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4" name="타원 312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5" name="타원 312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6" name="타원 312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7" name="타원 312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8" name="타원 312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9" name="타원 312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0" name="타원 312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1" name="타원 313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2" name="타원 313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3" name="타원 313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4" name="타원 313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5" name="타원 313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6" name="타원 313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7" name="타원 313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8" name="타원 313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9" name="타원 313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0" name="타원 313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1" name="타원 314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54" name="그룹 2953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018" name="타원 3017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9" name="타원 3018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0" name="타원 3019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1" name="타원 3020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2" name="타원 3021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3" name="타원 3022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4" name="타원 3023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5" name="타원 3024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6" name="타원 3025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7" name="타원 3026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8" name="타원 3027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9" name="타원 3028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0" name="타원 3029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1" name="타원 3030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2" name="타원 3031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3" name="타원 3032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4" name="타원 3033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5" name="타원 3034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6" name="타원 3035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7" name="타원 3036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8" name="타원 3037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9" name="타원 3038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0" name="타원 3039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1" name="타원 3040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2" name="타원 3041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3" name="타원 3042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4" name="타원 3043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5" name="타원 3044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6" name="타원 3045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7" name="타원 3046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8" name="타원 3047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9" name="타원 3048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0" name="타원 3049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1" name="타원 3050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2" name="타원 3051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3" name="타원 3052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4" name="타원 3053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5" name="타원 3054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6" name="타원 3055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7" name="타원 3056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8" name="타원 3057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9" name="타원 3058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0" name="타원 3059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1" name="타원 3060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2" name="타원 3061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3" name="타원 3062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4" name="타원 3063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5" name="타원 3064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6" name="타원 3065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7" name="타원 3066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8" name="타원 3067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9" name="타원 3068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0" name="타원 3069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1" name="타원 3070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2" name="타원 3071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3" name="타원 3072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4" name="타원 3073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5" name="타원 3074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6" name="타원 3075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7" name="타원 3076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8" name="타원 3077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9" name="타원 3078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55" name="그룹 2954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2956" name="타원 2955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7" name="타원 2956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8" name="타원 2957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9" name="타원 2958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0" name="타원 2959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1" name="타원 2960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2" name="타원 2961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3" name="타원 2962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4" name="타원 2963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5" name="타원 2964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6" name="타원 2965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7" name="타원 2966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8" name="타원 2967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9" name="타원 2968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0" name="타원 2969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1" name="타원 2970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2" name="타원 2971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3" name="타원 2972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4" name="타원 2973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5" name="타원 2974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6" name="타원 2975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7" name="타원 2976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8" name="타원 2977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9" name="타원 2978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0" name="타원 2979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1" name="타원 2980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2" name="타원 2981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3" name="타원 2982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4" name="타원 2983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5" name="타원 2984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6" name="타원 2985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7" name="타원 2986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8" name="타원 2987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9" name="타원 2988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0" name="타원 2989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1" name="타원 2990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2" name="타원 2991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3" name="타원 2992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4" name="타원 2993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5" name="타원 2994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6" name="타원 2995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7" name="타원 2996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8" name="타원 2997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9" name="타원 2998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0" name="타원 2999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1" name="타원 3000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2" name="타원 3001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3" name="타원 3002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4" name="타원 3003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5" name="타원 3004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6" name="타원 3005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7" name="타원 3006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8" name="타원 3007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9" name="타원 3008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0" name="타원 3009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1" name="타원 3010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2" name="타원 3011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3" name="타원 3012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4" name="타원 3013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5" name="타원 3014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6" name="타원 3015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7" name="타원 3016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457" name="그룹 3456"/>
            <p:cNvGrpSpPr/>
            <p:nvPr/>
          </p:nvGrpSpPr>
          <p:grpSpPr>
            <a:xfrm>
              <a:off x="701145" y="3691645"/>
              <a:ext cx="10084359" cy="1173804"/>
              <a:chOff x="701145" y="1253245"/>
              <a:chExt cx="10084359" cy="1173804"/>
            </a:xfrm>
          </p:grpSpPr>
          <p:grpSp>
            <p:nvGrpSpPr>
              <p:cNvPr id="3458" name="그룹 3457"/>
              <p:cNvGrpSpPr/>
              <p:nvPr/>
            </p:nvGrpSpPr>
            <p:grpSpPr>
              <a:xfrm>
                <a:off x="701145" y="1253245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3712" name="그룹 3711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902" name="타원 3901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3" name="타원 3902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4" name="타원 3903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5" name="타원 3904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6" name="타원 3905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7" name="타원 3906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8" name="타원 3907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9" name="타원 3908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0" name="타원 3909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1" name="타원 3910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2" name="타원 3911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3" name="타원 3912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4" name="타원 3913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5" name="타원 3914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6" name="타원 3915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7" name="타원 3916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8" name="타원 3917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9" name="타원 3918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0" name="타원 3919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1" name="타원 3920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2" name="타원 3921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3" name="타원 3922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4" name="타원 3923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5" name="타원 3924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6" name="타원 3925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7" name="타원 3926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8" name="타원 3927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9" name="타원 3928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0" name="타원 3929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1" name="타원 3930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2" name="타원 3931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3" name="타원 3932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4" name="타원 3933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5" name="타원 3934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6" name="타원 3935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7" name="타원 3936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8" name="타원 3937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9" name="타원 3938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0" name="타원 3939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1" name="타원 3940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2" name="타원 3941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3" name="타원 3942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4" name="타원 3943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5" name="타원 3944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6" name="타원 3945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7" name="타원 3946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8" name="타원 3947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9" name="타원 3948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0" name="타원 3949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1" name="타원 3950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2" name="타원 3951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3" name="타원 3952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4" name="타원 3953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5" name="타원 3954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6" name="타원 3955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7" name="타원 3956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8" name="타원 3957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9" name="타원 3958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0" name="타원 3959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1" name="타원 3960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2" name="타원 3961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3" name="타원 3962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13" name="그룹 3712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840" name="타원 383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1" name="타원 384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2" name="타원 384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3" name="타원 384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4" name="타원 384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5" name="타원 384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6" name="타원 384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7" name="타원 384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8" name="타원 384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9" name="타원 384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0" name="타원 384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1" name="타원 385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2" name="타원 385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3" name="타원 385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4" name="타원 385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5" name="타원 385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6" name="타원 385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7" name="타원 385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8" name="타원 385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9" name="타원 385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0" name="타원 385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1" name="타원 386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2" name="타원 386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3" name="타원 386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4" name="타원 386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5" name="타원 386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6" name="타원 386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7" name="타원 386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8" name="타원 386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9" name="타원 386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0" name="타원 386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1" name="타원 387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2" name="타원 387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3" name="타원 387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4" name="타원 387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5" name="타원 387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6" name="타원 387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7" name="타원 387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8" name="타원 387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9" name="타원 387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0" name="타원 387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1" name="타원 388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2" name="타원 388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3" name="타원 388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4" name="타원 388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5" name="타원 388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6" name="타원 388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7" name="타원 388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8" name="타원 388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9" name="타원 388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0" name="타원 388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1" name="타원 389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2" name="타원 389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3" name="타원 389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4" name="타원 389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5" name="타원 389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6" name="타원 389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7" name="타원 389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8" name="타원 389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9" name="타원 389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0" name="타원 389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1" name="타원 390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14" name="그룹 3713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778" name="타원 3777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9" name="타원 3778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0" name="타원 3779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1" name="타원 3780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2" name="타원 3781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3" name="타원 3782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4" name="타원 3783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5" name="타원 3784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6" name="타원 3785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7" name="타원 3786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8" name="타원 3787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9" name="타원 3788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0" name="타원 3789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1" name="타원 3790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2" name="타원 3791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3" name="타원 3792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4" name="타원 3793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5" name="타원 3794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6" name="타원 3795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7" name="타원 3796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8" name="타원 3797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9" name="타원 3798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0" name="타원 3799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1" name="타원 3800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2" name="타원 3801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3" name="타원 3802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4" name="타원 3803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5" name="타원 3804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6" name="타원 3805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7" name="타원 3806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8" name="타원 3807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9" name="타원 3808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0" name="타원 3809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1" name="타원 3810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2" name="타원 3811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3" name="타원 3812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4" name="타원 3813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5" name="타원 3814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6" name="타원 3815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7" name="타원 3816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8" name="타원 3817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9" name="타원 3818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0" name="타원 3819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1" name="타원 3820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2" name="타원 3821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3" name="타원 3822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4" name="타원 3823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5" name="타원 3824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6" name="타원 3825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7" name="타원 3826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8" name="타원 3827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9" name="타원 3828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0" name="타원 3829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1" name="타원 3830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2" name="타원 3831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3" name="타원 3832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4" name="타원 3833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5" name="타원 3834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6" name="타원 3835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7" name="타원 3836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8" name="타원 3837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9" name="타원 3838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15" name="그룹 3714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716" name="타원 3715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7" name="타원 3716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8" name="타원 3717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9" name="타원 3718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0" name="타원 3719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1" name="타원 3720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2" name="타원 3721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3" name="타원 3722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4" name="타원 3723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5" name="타원 3724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6" name="타원 3725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7" name="타원 3726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8" name="타원 3727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9" name="타원 3728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0" name="타원 3729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1" name="타원 3730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2" name="타원 3731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3" name="타원 3732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4" name="타원 3733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5" name="타원 3734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6" name="타원 3735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7" name="타원 3736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8" name="타원 3737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9" name="타원 3738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0" name="타원 3739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1" name="타원 3740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2" name="타원 3741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3" name="타원 3742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4" name="타원 3743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5" name="타원 3744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6" name="타원 3745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7" name="타원 3746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8" name="타원 3747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9" name="타원 3748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0" name="타원 3749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1" name="타원 3750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2" name="타원 3751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3" name="타원 3752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4" name="타원 3753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5" name="타원 3754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6" name="타원 3755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7" name="타원 3756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8" name="타원 3757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9" name="타원 3758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0" name="타원 3759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1" name="타원 3760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2" name="타원 3761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3" name="타원 3762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4" name="타원 3763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5" name="타원 3764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6" name="타원 3765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7" name="타원 3766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8" name="타원 3767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9" name="타원 3768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0" name="타원 3769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1" name="타원 3770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2" name="타원 3771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3" name="타원 3772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4" name="타원 3773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5" name="타원 3774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6" name="타원 3775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7" name="타원 3776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459" name="그룹 3458"/>
              <p:cNvGrpSpPr/>
              <p:nvPr/>
            </p:nvGrpSpPr>
            <p:grpSpPr>
              <a:xfrm>
                <a:off x="701145" y="1862844"/>
                <a:ext cx="10084359" cy="564205"/>
                <a:chOff x="701145" y="1253245"/>
                <a:chExt cx="10084359" cy="564205"/>
              </a:xfrm>
            </p:grpSpPr>
            <p:grpSp>
              <p:nvGrpSpPr>
                <p:cNvPr id="3460" name="그룹 3459"/>
                <p:cNvGrpSpPr/>
                <p:nvPr/>
              </p:nvGrpSpPr>
              <p:grpSpPr>
                <a:xfrm>
                  <a:off x="701145" y="12532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650" name="타원 3649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1" name="타원 3650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2" name="타원 3651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3" name="타원 3652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4" name="타원 3653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5" name="타원 3654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6" name="타원 3655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7" name="타원 3656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8" name="타원 3657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9" name="타원 3658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0" name="타원 3659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1" name="타원 3660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2" name="타원 3661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3" name="타원 3662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4" name="타원 3663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5" name="타원 3664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6" name="타원 3665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7" name="타원 3666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8" name="타원 3667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9" name="타원 3668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0" name="타원 3669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1" name="타원 3670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2" name="타원 3671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3" name="타원 3672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4" name="타원 3673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5" name="타원 3674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6" name="타원 3675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7" name="타원 3676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8" name="타원 3677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9" name="타원 3678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0" name="타원 3679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1" name="타원 3680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2" name="타원 3681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3" name="타원 3682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4" name="타원 3683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5" name="타원 3684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6" name="타원 3685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7" name="타원 3686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8" name="타원 3687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9" name="타원 3688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0" name="타원 3689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1" name="타원 3690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2" name="타원 3691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3" name="타원 3692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4" name="타원 3693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5" name="타원 3694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6" name="타원 3695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7" name="타원 3696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8" name="타원 3697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9" name="타원 3698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0" name="타원 3699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1" name="타원 3700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2" name="타원 3701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3" name="타원 3702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4" name="타원 3703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5" name="타원 3704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6" name="타원 3705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7" name="타원 3706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8" name="타원 3707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9" name="타원 3708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0" name="타원 3709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1" name="타원 3710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61" name="그룹 3460"/>
                <p:cNvGrpSpPr/>
                <p:nvPr/>
              </p:nvGrpSpPr>
              <p:grpSpPr>
                <a:xfrm>
                  <a:off x="701145" y="14056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588" name="타원 3587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9" name="타원 3588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0" name="타원 3589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1" name="타원 3590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2" name="타원 3591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3" name="타원 3592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4" name="타원 3593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5" name="타원 3594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6" name="타원 3595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7" name="타원 3596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8" name="타원 3597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9" name="타원 3598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0" name="타원 3599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1" name="타원 3600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2" name="타원 3601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3" name="타원 3602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4" name="타원 3603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5" name="타원 3604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6" name="타원 3605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7" name="타원 3606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8" name="타원 3607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9" name="타원 3608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0" name="타원 3609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1" name="타원 3610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2" name="타원 3611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3" name="타원 3612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4" name="타원 3613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5" name="타원 3614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6" name="타원 3615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7" name="타원 3616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8" name="타원 3617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9" name="타원 3618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0" name="타원 3619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1" name="타원 3620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2" name="타원 3621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3" name="타원 3622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4" name="타원 3623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5" name="타원 3624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6" name="타원 3625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7" name="타원 3626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8" name="타원 3627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9" name="타원 3628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0" name="타원 3629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1" name="타원 3630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2" name="타원 3631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3" name="타원 3632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4" name="타원 3633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5" name="타원 3634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6" name="타원 3635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7" name="타원 3636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8" name="타원 3637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9" name="타원 3638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0" name="타원 3639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1" name="타원 3640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2" name="타원 3641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3" name="타원 3642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4" name="타원 3643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5" name="타원 3644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6" name="타원 3645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7" name="타원 3646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8" name="타원 3647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9" name="타원 3648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62" name="그룹 3461"/>
                <p:cNvGrpSpPr/>
                <p:nvPr/>
              </p:nvGrpSpPr>
              <p:grpSpPr>
                <a:xfrm>
                  <a:off x="701145" y="15580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526" name="타원 3525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7" name="타원 3526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8" name="타원 3527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9" name="타원 3528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0" name="타원 3529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1" name="타원 3530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2" name="타원 3531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3" name="타원 3532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4" name="타원 3533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5" name="타원 3534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6" name="타원 3535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7" name="타원 3536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8" name="타원 3537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9" name="타원 3538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0" name="타원 3539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1" name="타원 3540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2" name="타원 3541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3" name="타원 3542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4" name="타원 3543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5" name="타원 3544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6" name="타원 3545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7" name="타원 3546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8" name="타원 3547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9" name="타원 3548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0" name="타원 3549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1" name="타원 3550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2" name="타원 3551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3" name="타원 3552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4" name="타원 3553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5" name="타원 3554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6" name="타원 3555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7" name="타원 3556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8" name="타원 3557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9" name="타원 3558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0" name="타원 3559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1" name="타원 3560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2" name="타원 3561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3" name="타원 3562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4" name="타원 3563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5" name="타원 3564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6" name="타원 3565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7" name="타원 3566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8" name="타원 3567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9" name="타원 3568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0" name="타원 3569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1" name="타원 3570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2" name="타원 3571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3" name="타원 3572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4" name="타원 3573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5" name="타원 3574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6" name="타원 3575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7" name="타원 3576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8" name="타원 3577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9" name="타원 3578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0" name="타원 3579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1" name="타원 3580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2" name="타원 3581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3" name="타원 3582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4" name="타원 3583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5" name="타원 3584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6" name="타원 3585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7" name="타원 3586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63" name="그룹 3462"/>
                <p:cNvGrpSpPr/>
                <p:nvPr/>
              </p:nvGrpSpPr>
              <p:grpSpPr>
                <a:xfrm>
                  <a:off x="701145" y="1710445"/>
                  <a:ext cx="10084359" cy="107005"/>
                  <a:chOff x="593382" y="1253246"/>
                  <a:chExt cx="10084359" cy="107005"/>
                </a:xfrm>
              </p:grpSpPr>
              <p:sp>
                <p:nvSpPr>
                  <p:cNvPr id="3464" name="타원 3463"/>
                  <p:cNvSpPr/>
                  <p:nvPr/>
                </p:nvSpPr>
                <p:spPr>
                  <a:xfrm flipH="1">
                    <a:off x="593382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5" name="타원 3464"/>
                  <p:cNvSpPr/>
                  <p:nvPr/>
                </p:nvSpPr>
                <p:spPr>
                  <a:xfrm flipH="1">
                    <a:off x="75694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6" name="타원 3465"/>
                  <p:cNvSpPr/>
                  <p:nvPr/>
                </p:nvSpPr>
                <p:spPr>
                  <a:xfrm flipH="1">
                    <a:off x="92050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7" name="타원 3466"/>
                  <p:cNvSpPr/>
                  <p:nvPr/>
                </p:nvSpPr>
                <p:spPr>
                  <a:xfrm flipH="1">
                    <a:off x="108407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8" name="타원 3467"/>
                  <p:cNvSpPr/>
                  <p:nvPr/>
                </p:nvSpPr>
                <p:spPr>
                  <a:xfrm flipH="1">
                    <a:off x="124763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9" name="타원 3468"/>
                  <p:cNvSpPr/>
                  <p:nvPr/>
                </p:nvSpPr>
                <p:spPr>
                  <a:xfrm flipH="1">
                    <a:off x="141119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0" name="타원 3469"/>
                  <p:cNvSpPr/>
                  <p:nvPr/>
                </p:nvSpPr>
                <p:spPr>
                  <a:xfrm flipH="1">
                    <a:off x="157476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1" name="타원 3470"/>
                  <p:cNvSpPr/>
                  <p:nvPr/>
                </p:nvSpPr>
                <p:spPr>
                  <a:xfrm flipH="1">
                    <a:off x="173832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2" name="타원 3471"/>
                  <p:cNvSpPr/>
                  <p:nvPr/>
                </p:nvSpPr>
                <p:spPr>
                  <a:xfrm flipH="1">
                    <a:off x="190188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3" name="타원 3472"/>
                  <p:cNvSpPr/>
                  <p:nvPr/>
                </p:nvSpPr>
                <p:spPr>
                  <a:xfrm flipH="1">
                    <a:off x="206545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4" name="타원 3473"/>
                  <p:cNvSpPr/>
                  <p:nvPr/>
                </p:nvSpPr>
                <p:spPr>
                  <a:xfrm flipH="1">
                    <a:off x="222901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5" name="타원 3474"/>
                  <p:cNvSpPr/>
                  <p:nvPr/>
                </p:nvSpPr>
                <p:spPr>
                  <a:xfrm flipH="1">
                    <a:off x="239257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6" name="타원 3475"/>
                  <p:cNvSpPr/>
                  <p:nvPr/>
                </p:nvSpPr>
                <p:spPr>
                  <a:xfrm flipH="1">
                    <a:off x="255613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7" name="타원 3476"/>
                  <p:cNvSpPr/>
                  <p:nvPr/>
                </p:nvSpPr>
                <p:spPr>
                  <a:xfrm flipH="1">
                    <a:off x="271970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8" name="타원 3477"/>
                  <p:cNvSpPr/>
                  <p:nvPr/>
                </p:nvSpPr>
                <p:spPr>
                  <a:xfrm flipH="1">
                    <a:off x="288326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9" name="타원 3478"/>
                  <p:cNvSpPr/>
                  <p:nvPr/>
                </p:nvSpPr>
                <p:spPr>
                  <a:xfrm flipH="1">
                    <a:off x="304682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0" name="타원 3479"/>
                  <p:cNvSpPr/>
                  <p:nvPr/>
                </p:nvSpPr>
                <p:spPr>
                  <a:xfrm flipH="1">
                    <a:off x="321039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1" name="타원 3480"/>
                  <p:cNvSpPr/>
                  <p:nvPr/>
                </p:nvSpPr>
                <p:spPr>
                  <a:xfrm flipH="1">
                    <a:off x="337395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2" name="타원 3481"/>
                  <p:cNvSpPr/>
                  <p:nvPr/>
                </p:nvSpPr>
                <p:spPr>
                  <a:xfrm flipH="1">
                    <a:off x="353751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3" name="타원 3482"/>
                  <p:cNvSpPr/>
                  <p:nvPr/>
                </p:nvSpPr>
                <p:spPr>
                  <a:xfrm flipH="1">
                    <a:off x="370108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4" name="타원 3483"/>
                  <p:cNvSpPr/>
                  <p:nvPr/>
                </p:nvSpPr>
                <p:spPr>
                  <a:xfrm flipH="1">
                    <a:off x="386464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5" name="타원 3484"/>
                  <p:cNvSpPr/>
                  <p:nvPr/>
                </p:nvSpPr>
                <p:spPr>
                  <a:xfrm flipH="1">
                    <a:off x="402820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6" name="타원 3485"/>
                  <p:cNvSpPr/>
                  <p:nvPr/>
                </p:nvSpPr>
                <p:spPr>
                  <a:xfrm flipH="1">
                    <a:off x="419176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7" name="타원 3486"/>
                  <p:cNvSpPr/>
                  <p:nvPr/>
                </p:nvSpPr>
                <p:spPr>
                  <a:xfrm flipH="1">
                    <a:off x="435533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8" name="타원 3487"/>
                  <p:cNvSpPr/>
                  <p:nvPr/>
                </p:nvSpPr>
                <p:spPr>
                  <a:xfrm flipH="1">
                    <a:off x="451889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9" name="타원 3488"/>
                  <p:cNvSpPr/>
                  <p:nvPr/>
                </p:nvSpPr>
                <p:spPr>
                  <a:xfrm flipH="1">
                    <a:off x="468245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0" name="타원 3489"/>
                  <p:cNvSpPr/>
                  <p:nvPr/>
                </p:nvSpPr>
                <p:spPr>
                  <a:xfrm flipH="1">
                    <a:off x="484602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1" name="타원 3490"/>
                  <p:cNvSpPr/>
                  <p:nvPr/>
                </p:nvSpPr>
                <p:spPr>
                  <a:xfrm flipH="1">
                    <a:off x="500958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2" name="타원 3491"/>
                  <p:cNvSpPr/>
                  <p:nvPr/>
                </p:nvSpPr>
                <p:spPr>
                  <a:xfrm flipH="1">
                    <a:off x="517314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3" name="타원 3492"/>
                  <p:cNvSpPr/>
                  <p:nvPr/>
                </p:nvSpPr>
                <p:spPr>
                  <a:xfrm flipH="1">
                    <a:off x="533671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4" name="타원 3493"/>
                  <p:cNvSpPr/>
                  <p:nvPr/>
                </p:nvSpPr>
                <p:spPr>
                  <a:xfrm flipH="1">
                    <a:off x="550027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5" name="타원 3494"/>
                  <p:cNvSpPr/>
                  <p:nvPr/>
                </p:nvSpPr>
                <p:spPr>
                  <a:xfrm flipH="1">
                    <a:off x="5663836" y="1253246"/>
                    <a:ext cx="107005" cy="107005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6" name="타원 3495"/>
                  <p:cNvSpPr/>
                  <p:nvPr/>
                </p:nvSpPr>
                <p:spPr>
                  <a:xfrm flipH="1">
                    <a:off x="582740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7" name="타원 3496"/>
                  <p:cNvSpPr/>
                  <p:nvPr/>
                </p:nvSpPr>
                <p:spPr>
                  <a:xfrm flipH="1">
                    <a:off x="599096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8" name="타원 3497"/>
                  <p:cNvSpPr/>
                  <p:nvPr/>
                </p:nvSpPr>
                <p:spPr>
                  <a:xfrm flipH="1">
                    <a:off x="615452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9" name="타원 3498"/>
                  <p:cNvSpPr/>
                  <p:nvPr/>
                </p:nvSpPr>
                <p:spPr>
                  <a:xfrm flipH="1">
                    <a:off x="631808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0" name="타원 3499"/>
                  <p:cNvSpPr/>
                  <p:nvPr/>
                </p:nvSpPr>
                <p:spPr>
                  <a:xfrm flipH="1">
                    <a:off x="648165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1" name="타원 3500"/>
                  <p:cNvSpPr/>
                  <p:nvPr/>
                </p:nvSpPr>
                <p:spPr>
                  <a:xfrm flipH="1">
                    <a:off x="664521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2" name="타원 3501"/>
                  <p:cNvSpPr/>
                  <p:nvPr/>
                </p:nvSpPr>
                <p:spPr>
                  <a:xfrm flipH="1">
                    <a:off x="680877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3" name="타원 3502"/>
                  <p:cNvSpPr/>
                  <p:nvPr/>
                </p:nvSpPr>
                <p:spPr>
                  <a:xfrm flipH="1">
                    <a:off x="697234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4" name="타원 3503"/>
                  <p:cNvSpPr/>
                  <p:nvPr/>
                </p:nvSpPr>
                <p:spPr>
                  <a:xfrm flipH="1">
                    <a:off x="713590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5" name="타원 3504"/>
                  <p:cNvSpPr/>
                  <p:nvPr/>
                </p:nvSpPr>
                <p:spPr>
                  <a:xfrm flipH="1">
                    <a:off x="729946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6" name="타원 3505"/>
                  <p:cNvSpPr/>
                  <p:nvPr/>
                </p:nvSpPr>
                <p:spPr>
                  <a:xfrm flipH="1">
                    <a:off x="746303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7" name="타원 3506"/>
                  <p:cNvSpPr/>
                  <p:nvPr/>
                </p:nvSpPr>
                <p:spPr>
                  <a:xfrm flipH="1">
                    <a:off x="762659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8" name="타원 3507"/>
                  <p:cNvSpPr/>
                  <p:nvPr/>
                </p:nvSpPr>
                <p:spPr>
                  <a:xfrm flipH="1">
                    <a:off x="779015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9" name="타원 3508"/>
                  <p:cNvSpPr/>
                  <p:nvPr/>
                </p:nvSpPr>
                <p:spPr>
                  <a:xfrm flipH="1">
                    <a:off x="795371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0" name="타원 3509"/>
                  <p:cNvSpPr/>
                  <p:nvPr/>
                </p:nvSpPr>
                <p:spPr>
                  <a:xfrm flipH="1">
                    <a:off x="811728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1" name="타원 3510"/>
                  <p:cNvSpPr/>
                  <p:nvPr/>
                </p:nvSpPr>
                <p:spPr>
                  <a:xfrm flipH="1">
                    <a:off x="828084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2" name="타원 3511"/>
                  <p:cNvSpPr/>
                  <p:nvPr/>
                </p:nvSpPr>
                <p:spPr>
                  <a:xfrm flipH="1">
                    <a:off x="844440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3" name="타원 3512"/>
                  <p:cNvSpPr/>
                  <p:nvPr/>
                </p:nvSpPr>
                <p:spPr>
                  <a:xfrm flipH="1">
                    <a:off x="860797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4" name="타원 3513"/>
                  <p:cNvSpPr/>
                  <p:nvPr/>
                </p:nvSpPr>
                <p:spPr>
                  <a:xfrm flipH="1">
                    <a:off x="877153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5" name="타원 3514"/>
                  <p:cNvSpPr/>
                  <p:nvPr/>
                </p:nvSpPr>
                <p:spPr>
                  <a:xfrm flipH="1">
                    <a:off x="893509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6" name="타원 3515"/>
                  <p:cNvSpPr/>
                  <p:nvPr/>
                </p:nvSpPr>
                <p:spPr>
                  <a:xfrm flipH="1">
                    <a:off x="9098660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7" name="타원 3516"/>
                  <p:cNvSpPr/>
                  <p:nvPr/>
                </p:nvSpPr>
                <p:spPr>
                  <a:xfrm flipH="1">
                    <a:off x="9262223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8" name="타원 3517"/>
                  <p:cNvSpPr/>
                  <p:nvPr/>
                </p:nvSpPr>
                <p:spPr>
                  <a:xfrm flipH="1">
                    <a:off x="9425786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9" name="타원 3518"/>
                  <p:cNvSpPr/>
                  <p:nvPr/>
                </p:nvSpPr>
                <p:spPr>
                  <a:xfrm flipH="1">
                    <a:off x="9589349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0" name="타원 3519"/>
                  <p:cNvSpPr/>
                  <p:nvPr/>
                </p:nvSpPr>
                <p:spPr>
                  <a:xfrm flipH="1">
                    <a:off x="9752912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1" name="타원 3520"/>
                  <p:cNvSpPr/>
                  <p:nvPr/>
                </p:nvSpPr>
                <p:spPr>
                  <a:xfrm flipH="1">
                    <a:off x="9916475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2" name="타원 3521"/>
                  <p:cNvSpPr/>
                  <p:nvPr/>
                </p:nvSpPr>
                <p:spPr>
                  <a:xfrm flipH="1">
                    <a:off x="10080038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3" name="타원 3522"/>
                  <p:cNvSpPr/>
                  <p:nvPr/>
                </p:nvSpPr>
                <p:spPr>
                  <a:xfrm flipH="1">
                    <a:off x="10243601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4" name="타원 3523"/>
                  <p:cNvSpPr/>
                  <p:nvPr/>
                </p:nvSpPr>
                <p:spPr>
                  <a:xfrm flipH="1">
                    <a:off x="10407164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5" name="타원 3524"/>
                  <p:cNvSpPr/>
                  <p:nvPr/>
                </p:nvSpPr>
                <p:spPr>
                  <a:xfrm flipH="1">
                    <a:off x="10570737" y="1253246"/>
                    <a:ext cx="107004" cy="107004"/>
                  </a:xfrm>
                  <a:prstGeom prst="ellipse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966" name="그룹 3965"/>
            <p:cNvGrpSpPr/>
            <p:nvPr/>
          </p:nvGrpSpPr>
          <p:grpSpPr>
            <a:xfrm>
              <a:off x="701145" y="4910844"/>
              <a:ext cx="10084359" cy="564205"/>
              <a:chOff x="701145" y="1253245"/>
              <a:chExt cx="10084359" cy="564205"/>
            </a:xfrm>
          </p:grpSpPr>
          <p:grpSp>
            <p:nvGrpSpPr>
              <p:cNvPr id="3967" name="그룹 3966"/>
              <p:cNvGrpSpPr/>
              <p:nvPr/>
            </p:nvGrpSpPr>
            <p:grpSpPr>
              <a:xfrm>
                <a:off x="701145" y="1253245"/>
                <a:ext cx="10084359" cy="107005"/>
                <a:chOff x="593382" y="1253246"/>
                <a:chExt cx="10084359" cy="107005"/>
              </a:xfrm>
            </p:grpSpPr>
            <p:sp>
              <p:nvSpPr>
                <p:cNvPr id="4157" name="타원 4156"/>
                <p:cNvSpPr/>
                <p:nvPr/>
              </p:nvSpPr>
              <p:spPr>
                <a:xfrm flipH="1">
                  <a:off x="593382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8" name="타원 4157"/>
                <p:cNvSpPr/>
                <p:nvPr/>
              </p:nvSpPr>
              <p:spPr>
                <a:xfrm flipH="1">
                  <a:off x="75694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9" name="타원 4158"/>
                <p:cNvSpPr/>
                <p:nvPr/>
              </p:nvSpPr>
              <p:spPr>
                <a:xfrm flipH="1">
                  <a:off x="92050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0" name="타원 4159"/>
                <p:cNvSpPr/>
                <p:nvPr/>
              </p:nvSpPr>
              <p:spPr>
                <a:xfrm flipH="1">
                  <a:off x="108407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1" name="타원 4160"/>
                <p:cNvSpPr/>
                <p:nvPr/>
              </p:nvSpPr>
              <p:spPr>
                <a:xfrm flipH="1">
                  <a:off x="124763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2" name="타원 4161"/>
                <p:cNvSpPr/>
                <p:nvPr/>
              </p:nvSpPr>
              <p:spPr>
                <a:xfrm flipH="1">
                  <a:off x="141119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3" name="타원 4162"/>
                <p:cNvSpPr/>
                <p:nvPr/>
              </p:nvSpPr>
              <p:spPr>
                <a:xfrm flipH="1">
                  <a:off x="157476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4" name="타원 4163"/>
                <p:cNvSpPr/>
                <p:nvPr/>
              </p:nvSpPr>
              <p:spPr>
                <a:xfrm flipH="1">
                  <a:off x="173832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5" name="타원 4164"/>
                <p:cNvSpPr/>
                <p:nvPr/>
              </p:nvSpPr>
              <p:spPr>
                <a:xfrm flipH="1">
                  <a:off x="190188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6" name="타원 4165"/>
                <p:cNvSpPr/>
                <p:nvPr/>
              </p:nvSpPr>
              <p:spPr>
                <a:xfrm flipH="1">
                  <a:off x="206545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7" name="타원 4166"/>
                <p:cNvSpPr/>
                <p:nvPr/>
              </p:nvSpPr>
              <p:spPr>
                <a:xfrm flipH="1">
                  <a:off x="222901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8" name="타원 4167"/>
                <p:cNvSpPr/>
                <p:nvPr/>
              </p:nvSpPr>
              <p:spPr>
                <a:xfrm flipH="1">
                  <a:off x="239257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9" name="타원 4168"/>
                <p:cNvSpPr/>
                <p:nvPr/>
              </p:nvSpPr>
              <p:spPr>
                <a:xfrm flipH="1">
                  <a:off x="255613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0" name="타원 4169"/>
                <p:cNvSpPr/>
                <p:nvPr/>
              </p:nvSpPr>
              <p:spPr>
                <a:xfrm flipH="1">
                  <a:off x="271970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1" name="타원 4170"/>
                <p:cNvSpPr/>
                <p:nvPr/>
              </p:nvSpPr>
              <p:spPr>
                <a:xfrm flipH="1">
                  <a:off x="288326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2" name="타원 4171"/>
                <p:cNvSpPr/>
                <p:nvPr/>
              </p:nvSpPr>
              <p:spPr>
                <a:xfrm flipH="1">
                  <a:off x="304682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3" name="타원 4172"/>
                <p:cNvSpPr/>
                <p:nvPr/>
              </p:nvSpPr>
              <p:spPr>
                <a:xfrm flipH="1">
                  <a:off x="321039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4" name="타원 4173"/>
                <p:cNvSpPr/>
                <p:nvPr/>
              </p:nvSpPr>
              <p:spPr>
                <a:xfrm flipH="1">
                  <a:off x="337395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5" name="타원 4174"/>
                <p:cNvSpPr/>
                <p:nvPr/>
              </p:nvSpPr>
              <p:spPr>
                <a:xfrm flipH="1">
                  <a:off x="353751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6" name="타원 4175"/>
                <p:cNvSpPr/>
                <p:nvPr/>
              </p:nvSpPr>
              <p:spPr>
                <a:xfrm flipH="1">
                  <a:off x="370108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7" name="타원 4176"/>
                <p:cNvSpPr/>
                <p:nvPr/>
              </p:nvSpPr>
              <p:spPr>
                <a:xfrm flipH="1">
                  <a:off x="386464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8" name="타원 4177"/>
                <p:cNvSpPr/>
                <p:nvPr/>
              </p:nvSpPr>
              <p:spPr>
                <a:xfrm flipH="1">
                  <a:off x="402820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9" name="타원 4178"/>
                <p:cNvSpPr/>
                <p:nvPr/>
              </p:nvSpPr>
              <p:spPr>
                <a:xfrm flipH="1">
                  <a:off x="419176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0" name="타원 4179"/>
                <p:cNvSpPr/>
                <p:nvPr/>
              </p:nvSpPr>
              <p:spPr>
                <a:xfrm flipH="1">
                  <a:off x="435533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1" name="타원 4180"/>
                <p:cNvSpPr/>
                <p:nvPr/>
              </p:nvSpPr>
              <p:spPr>
                <a:xfrm flipH="1">
                  <a:off x="451889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2" name="타원 4181"/>
                <p:cNvSpPr/>
                <p:nvPr/>
              </p:nvSpPr>
              <p:spPr>
                <a:xfrm flipH="1">
                  <a:off x="468245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3" name="타원 4182"/>
                <p:cNvSpPr/>
                <p:nvPr/>
              </p:nvSpPr>
              <p:spPr>
                <a:xfrm flipH="1">
                  <a:off x="484602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4" name="타원 4183"/>
                <p:cNvSpPr/>
                <p:nvPr/>
              </p:nvSpPr>
              <p:spPr>
                <a:xfrm flipH="1">
                  <a:off x="500958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5" name="타원 4184"/>
                <p:cNvSpPr/>
                <p:nvPr/>
              </p:nvSpPr>
              <p:spPr>
                <a:xfrm flipH="1">
                  <a:off x="517314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6" name="타원 4185"/>
                <p:cNvSpPr/>
                <p:nvPr/>
              </p:nvSpPr>
              <p:spPr>
                <a:xfrm flipH="1">
                  <a:off x="533671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7" name="타원 4186"/>
                <p:cNvSpPr/>
                <p:nvPr/>
              </p:nvSpPr>
              <p:spPr>
                <a:xfrm flipH="1">
                  <a:off x="550027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8" name="타원 4187"/>
                <p:cNvSpPr/>
                <p:nvPr/>
              </p:nvSpPr>
              <p:spPr>
                <a:xfrm flipH="1">
                  <a:off x="5663836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9" name="타원 4188"/>
                <p:cNvSpPr/>
                <p:nvPr/>
              </p:nvSpPr>
              <p:spPr>
                <a:xfrm flipH="1">
                  <a:off x="582740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0" name="타원 4189"/>
                <p:cNvSpPr/>
                <p:nvPr/>
              </p:nvSpPr>
              <p:spPr>
                <a:xfrm flipH="1">
                  <a:off x="599096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1" name="타원 4190"/>
                <p:cNvSpPr/>
                <p:nvPr/>
              </p:nvSpPr>
              <p:spPr>
                <a:xfrm flipH="1">
                  <a:off x="615452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2" name="타원 4191"/>
                <p:cNvSpPr/>
                <p:nvPr/>
              </p:nvSpPr>
              <p:spPr>
                <a:xfrm flipH="1">
                  <a:off x="631808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3" name="타원 4192"/>
                <p:cNvSpPr/>
                <p:nvPr/>
              </p:nvSpPr>
              <p:spPr>
                <a:xfrm flipH="1">
                  <a:off x="648165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4" name="타원 4193"/>
                <p:cNvSpPr/>
                <p:nvPr/>
              </p:nvSpPr>
              <p:spPr>
                <a:xfrm flipH="1">
                  <a:off x="664521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5" name="타원 4194"/>
                <p:cNvSpPr/>
                <p:nvPr/>
              </p:nvSpPr>
              <p:spPr>
                <a:xfrm flipH="1">
                  <a:off x="680877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6" name="타원 4195"/>
                <p:cNvSpPr/>
                <p:nvPr/>
              </p:nvSpPr>
              <p:spPr>
                <a:xfrm flipH="1">
                  <a:off x="697234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7" name="타원 4196"/>
                <p:cNvSpPr/>
                <p:nvPr/>
              </p:nvSpPr>
              <p:spPr>
                <a:xfrm flipH="1">
                  <a:off x="713590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8" name="타원 4197"/>
                <p:cNvSpPr/>
                <p:nvPr/>
              </p:nvSpPr>
              <p:spPr>
                <a:xfrm flipH="1">
                  <a:off x="729946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9" name="타원 4198"/>
                <p:cNvSpPr/>
                <p:nvPr/>
              </p:nvSpPr>
              <p:spPr>
                <a:xfrm flipH="1">
                  <a:off x="746303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0" name="타원 4199"/>
                <p:cNvSpPr/>
                <p:nvPr/>
              </p:nvSpPr>
              <p:spPr>
                <a:xfrm flipH="1">
                  <a:off x="762659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1" name="타원 4200"/>
                <p:cNvSpPr/>
                <p:nvPr/>
              </p:nvSpPr>
              <p:spPr>
                <a:xfrm flipH="1">
                  <a:off x="779015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2" name="타원 4201"/>
                <p:cNvSpPr/>
                <p:nvPr/>
              </p:nvSpPr>
              <p:spPr>
                <a:xfrm flipH="1">
                  <a:off x="795371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3" name="타원 4202"/>
                <p:cNvSpPr/>
                <p:nvPr/>
              </p:nvSpPr>
              <p:spPr>
                <a:xfrm flipH="1">
                  <a:off x="811728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4" name="타원 4203"/>
                <p:cNvSpPr/>
                <p:nvPr/>
              </p:nvSpPr>
              <p:spPr>
                <a:xfrm flipH="1">
                  <a:off x="828084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5" name="타원 4204"/>
                <p:cNvSpPr/>
                <p:nvPr/>
              </p:nvSpPr>
              <p:spPr>
                <a:xfrm flipH="1">
                  <a:off x="844440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6" name="타원 4205"/>
                <p:cNvSpPr/>
                <p:nvPr/>
              </p:nvSpPr>
              <p:spPr>
                <a:xfrm flipH="1">
                  <a:off x="860797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7" name="타원 4206"/>
                <p:cNvSpPr/>
                <p:nvPr/>
              </p:nvSpPr>
              <p:spPr>
                <a:xfrm flipH="1">
                  <a:off x="877153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8" name="타원 4207"/>
                <p:cNvSpPr/>
                <p:nvPr/>
              </p:nvSpPr>
              <p:spPr>
                <a:xfrm flipH="1">
                  <a:off x="893509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09" name="타원 4208"/>
                <p:cNvSpPr/>
                <p:nvPr/>
              </p:nvSpPr>
              <p:spPr>
                <a:xfrm flipH="1">
                  <a:off x="909866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0" name="타원 4209"/>
                <p:cNvSpPr/>
                <p:nvPr/>
              </p:nvSpPr>
              <p:spPr>
                <a:xfrm flipH="1">
                  <a:off x="926222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1" name="타원 4210"/>
                <p:cNvSpPr/>
                <p:nvPr/>
              </p:nvSpPr>
              <p:spPr>
                <a:xfrm flipH="1">
                  <a:off x="942578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2" name="타원 4211"/>
                <p:cNvSpPr/>
                <p:nvPr/>
              </p:nvSpPr>
              <p:spPr>
                <a:xfrm flipH="1">
                  <a:off x="958934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3" name="타원 4212"/>
                <p:cNvSpPr/>
                <p:nvPr/>
              </p:nvSpPr>
              <p:spPr>
                <a:xfrm flipH="1">
                  <a:off x="975291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4" name="타원 4213"/>
                <p:cNvSpPr/>
                <p:nvPr/>
              </p:nvSpPr>
              <p:spPr>
                <a:xfrm flipH="1">
                  <a:off x="991647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5" name="타원 4214"/>
                <p:cNvSpPr/>
                <p:nvPr/>
              </p:nvSpPr>
              <p:spPr>
                <a:xfrm flipH="1">
                  <a:off x="1008003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6" name="타원 4215"/>
                <p:cNvSpPr/>
                <p:nvPr/>
              </p:nvSpPr>
              <p:spPr>
                <a:xfrm flipH="1">
                  <a:off x="1024360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7" name="타원 4216"/>
                <p:cNvSpPr/>
                <p:nvPr/>
              </p:nvSpPr>
              <p:spPr>
                <a:xfrm flipH="1">
                  <a:off x="1040716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8" name="타원 4217"/>
                <p:cNvSpPr/>
                <p:nvPr/>
              </p:nvSpPr>
              <p:spPr>
                <a:xfrm flipH="1">
                  <a:off x="1057073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8" name="그룹 3967"/>
              <p:cNvGrpSpPr/>
              <p:nvPr/>
            </p:nvGrpSpPr>
            <p:grpSpPr>
              <a:xfrm>
                <a:off x="701145" y="1405645"/>
                <a:ext cx="10084359" cy="107005"/>
                <a:chOff x="593382" y="1253246"/>
                <a:chExt cx="10084359" cy="107005"/>
              </a:xfrm>
            </p:grpSpPr>
            <p:sp>
              <p:nvSpPr>
                <p:cNvPr id="4095" name="타원 4094"/>
                <p:cNvSpPr/>
                <p:nvPr/>
              </p:nvSpPr>
              <p:spPr>
                <a:xfrm flipH="1">
                  <a:off x="593382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6" name="타원 4095"/>
                <p:cNvSpPr/>
                <p:nvPr/>
              </p:nvSpPr>
              <p:spPr>
                <a:xfrm flipH="1">
                  <a:off x="75694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7" name="타원 4096"/>
                <p:cNvSpPr/>
                <p:nvPr/>
              </p:nvSpPr>
              <p:spPr>
                <a:xfrm flipH="1">
                  <a:off x="92050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8" name="타원 4097"/>
                <p:cNvSpPr/>
                <p:nvPr/>
              </p:nvSpPr>
              <p:spPr>
                <a:xfrm flipH="1">
                  <a:off x="108407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9" name="타원 4098"/>
                <p:cNvSpPr/>
                <p:nvPr/>
              </p:nvSpPr>
              <p:spPr>
                <a:xfrm flipH="1">
                  <a:off x="124763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0" name="타원 4099"/>
                <p:cNvSpPr/>
                <p:nvPr/>
              </p:nvSpPr>
              <p:spPr>
                <a:xfrm flipH="1">
                  <a:off x="141119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1" name="타원 4100"/>
                <p:cNvSpPr/>
                <p:nvPr/>
              </p:nvSpPr>
              <p:spPr>
                <a:xfrm flipH="1">
                  <a:off x="157476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2" name="타원 4101"/>
                <p:cNvSpPr/>
                <p:nvPr/>
              </p:nvSpPr>
              <p:spPr>
                <a:xfrm flipH="1">
                  <a:off x="173832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3" name="타원 4102"/>
                <p:cNvSpPr/>
                <p:nvPr/>
              </p:nvSpPr>
              <p:spPr>
                <a:xfrm flipH="1">
                  <a:off x="190188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4" name="타원 4103"/>
                <p:cNvSpPr/>
                <p:nvPr/>
              </p:nvSpPr>
              <p:spPr>
                <a:xfrm flipH="1">
                  <a:off x="206545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5" name="타원 4104"/>
                <p:cNvSpPr/>
                <p:nvPr/>
              </p:nvSpPr>
              <p:spPr>
                <a:xfrm flipH="1">
                  <a:off x="222901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6" name="타원 4105"/>
                <p:cNvSpPr/>
                <p:nvPr/>
              </p:nvSpPr>
              <p:spPr>
                <a:xfrm flipH="1">
                  <a:off x="239257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7" name="타원 4106"/>
                <p:cNvSpPr/>
                <p:nvPr/>
              </p:nvSpPr>
              <p:spPr>
                <a:xfrm flipH="1">
                  <a:off x="255613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8" name="타원 4107"/>
                <p:cNvSpPr/>
                <p:nvPr/>
              </p:nvSpPr>
              <p:spPr>
                <a:xfrm flipH="1">
                  <a:off x="271970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9" name="타원 4108"/>
                <p:cNvSpPr/>
                <p:nvPr/>
              </p:nvSpPr>
              <p:spPr>
                <a:xfrm flipH="1">
                  <a:off x="288326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0" name="타원 4109"/>
                <p:cNvSpPr/>
                <p:nvPr/>
              </p:nvSpPr>
              <p:spPr>
                <a:xfrm flipH="1">
                  <a:off x="304682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1" name="타원 4110"/>
                <p:cNvSpPr/>
                <p:nvPr/>
              </p:nvSpPr>
              <p:spPr>
                <a:xfrm flipH="1">
                  <a:off x="321039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2" name="타원 4111"/>
                <p:cNvSpPr/>
                <p:nvPr/>
              </p:nvSpPr>
              <p:spPr>
                <a:xfrm flipH="1">
                  <a:off x="337395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3" name="타원 4112"/>
                <p:cNvSpPr/>
                <p:nvPr/>
              </p:nvSpPr>
              <p:spPr>
                <a:xfrm flipH="1">
                  <a:off x="353751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4" name="타원 4113"/>
                <p:cNvSpPr/>
                <p:nvPr/>
              </p:nvSpPr>
              <p:spPr>
                <a:xfrm flipH="1">
                  <a:off x="370108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5" name="타원 4114"/>
                <p:cNvSpPr/>
                <p:nvPr/>
              </p:nvSpPr>
              <p:spPr>
                <a:xfrm flipH="1">
                  <a:off x="386464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6" name="타원 4115"/>
                <p:cNvSpPr/>
                <p:nvPr/>
              </p:nvSpPr>
              <p:spPr>
                <a:xfrm flipH="1">
                  <a:off x="402820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7" name="타원 4116"/>
                <p:cNvSpPr/>
                <p:nvPr/>
              </p:nvSpPr>
              <p:spPr>
                <a:xfrm flipH="1">
                  <a:off x="419176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8" name="타원 4117"/>
                <p:cNvSpPr/>
                <p:nvPr/>
              </p:nvSpPr>
              <p:spPr>
                <a:xfrm flipH="1">
                  <a:off x="435533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9" name="타원 4118"/>
                <p:cNvSpPr/>
                <p:nvPr/>
              </p:nvSpPr>
              <p:spPr>
                <a:xfrm flipH="1">
                  <a:off x="451889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0" name="타원 4119"/>
                <p:cNvSpPr/>
                <p:nvPr/>
              </p:nvSpPr>
              <p:spPr>
                <a:xfrm flipH="1">
                  <a:off x="468245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1" name="타원 4120"/>
                <p:cNvSpPr/>
                <p:nvPr/>
              </p:nvSpPr>
              <p:spPr>
                <a:xfrm flipH="1">
                  <a:off x="484602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2" name="타원 4121"/>
                <p:cNvSpPr/>
                <p:nvPr/>
              </p:nvSpPr>
              <p:spPr>
                <a:xfrm flipH="1">
                  <a:off x="500958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3" name="타원 4122"/>
                <p:cNvSpPr/>
                <p:nvPr/>
              </p:nvSpPr>
              <p:spPr>
                <a:xfrm flipH="1">
                  <a:off x="517314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4" name="타원 4123"/>
                <p:cNvSpPr/>
                <p:nvPr/>
              </p:nvSpPr>
              <p:spPr>
                <a:xfrm flipH="1">
                  <a:off x="533671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5" name="타원 4124"/>
                <p:cNvSpPr/>
                <p:nvPr/>
              </p:nvSpPr>
              <p:spPr>
                <a:xfrm flipH="1">
                  <a:off x="550027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6" name="타원 4125"/>
                <p:cNvSpPr/>
                <p:nvPr/>
              </p:nvSpPr>
              <p:spPr>
                <a:xfrm flipH="1">
                  <a:off x="5663836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7" name="타원 4126"/>
                <p:cNvSpPr/>
                <p:nvPr/>
              </p:nvSpPr>
              <p:spPr>
                <a:xfrm flipH="1">
                  <a:off x="582740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8" name="타원 4127"/>
                <p:cNvSpPr/>
                <p:nvPr/>
              </p:nvSpPr>
              <p:spPr>
                <a:xfrm flipH="1">
                  <a:off x="599096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9" name="타원 4128"/>
                <p:cNvSpPr/>
                <p:nvPr/>
              </p:nvSpPr>
              <p:spPr>
                <a:xfrm flipH="1">
                  <a:off x="615452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0" name="타원 4129"/>
                <p:cNvSpPr/>
                <p:nvPr/>
              </p:nvSpPr>
              <p:spPr>
                <a:xfrm flipH="1">
                  <a:off x="631808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1" name="타원 4130"/>
                <p:cNvSpPr/>
                <p:nvPr/>
              </p:nvSpPr>
              <p:spPr>
                <a:xfrm flipH="1">
                  <a:off x="648165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2" name="타원 4131"/>
                <p:cNvSpPr/>
                <p:nvPr/>
              </p:nvSpPr>
              <p:spPr>
                <a:xfrm flipH="1">
                  <a:off x="664521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3" name="타원 4132"/>
                <p:cNvSpPr/>
                <p:nvPr/>
              </p:nvSpPr>
              <p:spPr>
                <a:xfrm flipH="1">
                  <a:off x="680877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4" name="타원 4133"/>
                <p:cNvSpPr/>
                <p:nvPr/>
              </p:nvSpPr>
              <p:spPr>
                <a:xfrm flipH="1">
                  <a:off x="697234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5" name="타원 4134"/>
                <p:cNvSpPr/>
                <p:nvPr/>
              </p:nvSpPr>
              <p:spPr>
                <a:xfrm flipH="1">
                  <a:off x="713590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6" name="타원 4135"/>
                <p:cNvSpPr/>
                <p:nvPr/>
              </p:nvSpPr>
              <p:spPr>
                <a:xfrm flipH="1">
                  <a:off x="729946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7" name="타원 4136"/>
                <p:cNvSpPr/>
                <p:nvPr/>
              </p:nvSpPr>
              <p:spPr>
                <a:xfrm flipH="1">
                  <a:off x="746303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8" name="타원 4137"/>
                <p:cNvSpPr/>
                <p:nvPr/>
              </p:nvSpPr>
              <p:spPr>
                <a:xfrm flipH="1">
                  <a:off x="762659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9" name="타원 4138"/>
                <p:cNvSpPr/>
                <p:nvPr/>
              </p:nvSpPr>
              <p:spPr>
                <a:xfrm flipH="1">
                  <a:off x="779015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0" name="타원 4139"/>
                <p:cNvSpPr/>
                <p:nvPr/>
              </p:nvSpPr>
              <p:spPr>
                <a:xfrm flipH="1">
                  <a:off x="795371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1" name="타원 4140"/>
                <p:cNvSpPr/>
                <p:nvPr/>
              </p:nvSpPr>
              <p:spPr>
                <a:xfrm flipH="1">
                  <a:off x="811728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2" name="타원 4141"/>
                <p:cNvSpPr/>
                <p:nvPr/>
              </p:nvSpPr>
              <p:spPr>
                <a:xfrm flipH="1">
                  <a:off x="828084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3" name="타원 4142"/>
                <p:cNvSpPr/>
                <p:nvPr/>
              </p:nvSpPr>
              <p:spPr>
                <a:xfrm flipH="1">
                  <a:off x="844440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4" name="타원 4143"/>
                <p:cNvSpPr/>
                <p:nvPr/>
              </p:nvSpPr>
              <p:spPr>
                <a:xfrm flipH="1">
                  <a:off x="860797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5" name="타원 4144"/>
                <p:cNvSpPr/>
                <p:nvPr/>
              </p:nvSpPr>
              <p:spPr>
                <a:xfrm flipH="1">
                  <a:off x="877153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6" name="타원 4145"/>
                <p:cNvSpPr/>
                <p:nvPr/>
              </p:nvSpPr>
              <p:spPr>
                <a:xfrm flipH="1">
                  <a:off x="893509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7" name="타원 4146"/>
                <p:cNvSpPr/>
                <p:nvPr/>
              </p:nvSpPr>
              <p:spPr>
                <a:xfrm flipH="1">
                  <a:off x="909866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8" name="타원 4147"/>
                <p:cNvSpPr/>
                <p:nvPr/>
              </p:nvSpPr>
              <p:spPr>
                <a:xfrm flipH="1">
                  <a:off x="926222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9" name="타원 4148"/>
                <p:cNvSpPr/>
                <p:nvPr/>
              </p:nvSpPr>
              <p:spPr>
                <a:xfrm flipH="1">
                  <a:off x="942578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0" name="타원 4149"/>
                <p:cNvSpPr/>
                <p:nvPr/>
              </p:nvSpPr>
              <p:spPr>
                <a:xfrm flipH="1">
                  <a:off x="958934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1" name="타원 4150"/>
                <p:cNvSpPr/>
                <p:nvPr/>
              </p:nvSpPr>
              <p:spPr>
                <a:xfrm flipH="1">
                  <a:off x="975291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2" name="타원 4151"/>
                <p:cNvSpPr/>
                <p:nvPr/>
              </p:nvSpPr>
              <p:spPr>
                <a:xfrm flipH="1">
                  <a:off x="991647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3" name="타원 4152"/>
                <p:cNvSpPr/>
                <p:nvPr/>
              </p:nvSpPr>
              <p:spPr>
                <a:xfrm flipH="1">
                  <a:off x="1008003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4" name="타원 4153"/>
                <p:cNvSpPr/>
                <p:nvPr/>
              </p:nvSpPr>
              <p:spPr>
                <a:xfrm flipH="1">
                  <a:off x="1024360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5" name="타원 4154"/>
                <p:cNvSpPr/>
                <p:nvPr/>
              </p:nvSpPr>
              <p:spPr>
                <a:xfrm flipH="1">
                  <a:off x="1040716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6" name="타원 4155"/>
                <p:cNvSpPr/>
                <p:nvPr/>
              </p:nvSpPr>
              <p:spPr>
                <a:xfrm flipH="1">
                  <a:off x="1057073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9" name="그룹 3968"/>
              <p:cNvGrpSpPr/>
              <p:nvPr/>
            </p:nvGrpSpPr>
            <p:grpSpPr>
              <a:xfrm>
                <a:off x="701145" y="1558045"/>
                <a:ext cx="10084359" cy="107005"/>
                <a:chOff x="593382" y="1253246"/>
                <a:chExt cx="10084359" cy="107005"/>
              </a:xfrm>
            </p:grpSpPr>
            <p:sp>
              <p:nvSpPr>
                <p:cNvPr id="4033" name="타원 4032"/>
                <p:cNvSpPr/>
                <p:nvPr/>
              </p:nvSpPr>
              <p:spPr>
                <a:xfrm flipH="1">
                  <a:off x="593382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4" name="타원 4033"/>
                <p:cNvSpPr/>
                <p:nvPr/>
              </p:nvSpPr>
              <p:spPr>
                <a:xfrm flipH="1">
                  <a:off x="75694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5" name="타원 4034"/>
                <p:cNvSpPr/>
                <p:nvPr/>
              </p:nvSpPr>
              <p:spPr>
                <a:xfrm flipH="1">
                  <a:off x="92050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6" name="타원 4035"/>
                <p:cNvSpPr/>
                <p:nvPr/>
              </p:nvSpPr>
              <p:spPr>
                <a:xfrm flipH="1">
                  <a:off x="108407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7" name="타원 4036"/>
                <p:cNvSpPr/>
                <p:nvPr/>
              </p:nvSpPr>
              <p:spPr>
                <a:xfrm flipH="1">
                  <a:off x="124763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8" name="타원 4037"/>
                <p:cNvSpPr/>
                <p:nvPr/>
              </p:nvSpPr>
              <p:spPr>
                <a:xfrm flipH="1">
                  <a:off x="141119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9" name="타원 4038"/>
                <p:cNvSpPr/>
                <p:nvPr/>
              </p:nvSpPr>
              <p:spPr>
                <a:xfrm flipH="1">
                  <a:off x="157476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0" name="타원 4039"/>
                <p:cNvSpPr/>
                <p:nvPr/>
              </p:nvSpPr>
              <p:spPr>
                <a:xfrm flipH="1">
                  <a:off x="173832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1" name="타원 4040"/>
                <p:cNvSpPr/>
                <p:nvPr/>
              </p:nvSpPr>
              <p:spPr>
                <a:xfrm flipH="1">
                  <a:off x="190188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2" name="타원 4041"/>
                <p:cNvSpPr/>
                <p:nvPr/>
              </p:nvSpPr>
              <p:spPr>
                <a:xfrm flipH="1">
                  <a:off x="206545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3" name="타원 4042"/>
                <p:cNvSpPr/>
                <p:nvPr/>
              </p:nvSpPr>
              <p:spPr>
                <a:xfrm flipH="1">
                  <a:off x="222901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4" name="타원 4043"/>
                <p:cNvSpPr/>
                <p:nvPr/>
              </p:nvSpPr>
              <p:spPr>
                <a:xfrm flipH="1">
                  <a:off x="239257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5" name="타원 4044"/>
                <p:cNvSpPr/>
                <p:nvPr/>
              </p:nvSpPr>
              <p:spPr>
                <a:xfrm flipH="1">
                  <a:off x="255613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6" name="타원 4045"/>
                <p:cNvSpPr/>
                <p:nvPr/>
              </p:nvSpPr>
              <p:spPr>
                <a:xfrm flipH="1">
                  <a:off x="271970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7" name="타원 4046"/>
                <p:cNvSpPr/>
                <p:nvPr/>
              </p:nvSpPr>
              <p:spPr>
                <a:xfrm flipH="1">
                  <a:off x="288326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8" name="타원 4047"/>
                <p:cNvSpPr/>
                <p:nvPr/>
              </p:nvSpPr>
              <p:spPr>
                <a:xfrm flipH="1">
                  <a:off x="304682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9" name="타원 4048"/>
                <p:cNvSpPr/>
                <p:nvPr/>
              </p:nvSpPr>
              <p:spPr>
                <a:xfrm flipH="1">
                  <a:off x="321039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0" name="타원 4049"/>
                <p:cNvSpPr/>
                <p:nvPr/>
              </p:nvSpPr>
              <p:spPr>
                <a:xfrm flipH="1">
                  <a:off x="337395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1" name="타원 4050"/>
                <p:cNvSpPr/>
                <p:nvPr/>
              </p:nvSpPr>
              <p:spPr>
                <a:xfrm flipH="1">
                  <a:off x="353751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2" name="타원 4051"/>
                <p:cNvSpPr/>
                <p:nvPr/>
              </p:nvSpPr>
              <p:spPr>
                <a:xfrm flipH="1">
                  <a:off x="370108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3" name="타원 4052"/>
                <p:cNvSpPr/>
                <p:nvPr/>
              </p:nvSpPr>
              <p:spPr>
                <a:xfrm flipH="1">
                  <a:off x="386464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4" name="타원 4053"/>
                <p:cNvSpPr/>
                <p:nvPr/>
              </p:nvSpPr>
              <p:spPr>
                <a:xfrm flipH="1">
                  <a:off x="402820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5" name="타원 4054"/>
                <p:cNvSpPr/>
                <p:nvPr/>
              </p:nvSpPr>
              <p:spPr>
                <a:xfrm flipH="1">
                  <a:off x="419176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6" name="타원 4055"/>
                <p:cNvSpPr/>
                <p:nvPr/>
              </p:nvSpPr>
              <p:spPr>
                <a:xfrm flipH="1">
                  <a:off x="435533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7" name="타원 4056"/>
                <p:cNvSpPr/>
                <p:nvPr/>
              </p:nvSpPr>
              <p:spPr>
                <a:xfrm flipH="1">
                  <a:off x="451889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8" name="타원 4057"/>
                <p:cNvSpPr/>
                <p:nvPr/>
              </p:nvSpPr>
              <p:spPr>
                <a:xfrm flipH="1">
                  <a:off x="468245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9" name="타원 4058"/>
                <p:cNvSpPr/>
                <p:nvPr/>
              </p:nvSpPr>
              <p:spPr>
                <a:xfrm flipH="1">
                  <a:off x="484602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0" name="타원 4059"/>
                <p:cNvSpPr/>
                <p:nvPr/>
              </p:nvSpPr>
              <p:spPr>
                <a:xfrm flipH="1">
                  <a:off x="500958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1" name="타원 4060"/>
                <p:cNvSpPr/>
                <p:nvPr/>
              </p:nvSpPr>
              <p:spPr>
                <a:xfrm flipH="1">
                  <a:off x="517314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2" name="타원 4061"/>
                <p:cNvSpPr/>
                <p:nvPr/>
              </p:nvSpPr>
              <p:spPr>
                <a:xfrm flipH="1">
                  <a:off x="533671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3" name="타원 4062"/>
                <p:cNvSpPr/>
                <p:nvPr/>
              </p:nvSpPr>
              <p:spPr>
                <a:xfrm flipH="1">
                  <a:off x="550027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4" name="타원 4063"/>
                <p:cNvSpPr/>
                <p:nvPr/>
              </p:nvSpPr>
              <p:spPr>
                <a:xfrm flipH="1">
                  <a:off x="5663836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5" name="타원 4064"/>
                <p:cNvSpPr/>
                <p:nvPr/>
              </p:nvSpPr>
              <p:spPr>
                <a:xfrm flipH="1">
                  <a:off x="582740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6" name="타원 4065"/>
                <p:cNvSpPr/>
                <p:nvPr/>
              </p:nvSpPr>
              <p:spPr>
                <a:xfrm flipH="1">
                  <a:off x="599096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7" name="타원 4066"/>
                <p:cNvSpPr/>
                <p:nvPr/>
              </p:nvSpPr>
              <p:spPr>
                <a:xfrm flipH="1">
                  <a:off x="615452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8" name="타원 4067"/>
                <p:cNvSpPr/>
                <p:nvPr/>
              </p:nvSpPr>
              <p:spPr>
                <a:xfrm flipH="1">
                  <a:off x="631808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9" name="타원 4068"/>
                <p:cNvSpPr/>
                <p:nvPr/>
              </p:nvSpPr>
              <p:spPr>
                <a:xfrm flipH="1">
                  <a:off x="648165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0" name="타원 4069"/>
                <p:cNvSpPr/>
                <p:nvPr/>
              </p:nvSpPr>
              <p:spPr>
                <a:xfrm flipH="1">
                  <a:off x="664521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1" name="타원 4070"/>
                <p:cNvSpPr/>
                <p:nvPr/>
              </p:nvSpPr>
              <p:spPr>
                <a:xfrm flipH="1">
                  <a:off x="680877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2" name="타원 4071"/>
                <p:cNvSpPr/>
                <p:nvPr/>
              </p:nvSpPr>
              <p:spPr>
                <a:xfrm flipH="1">
                  <a:off x="697234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3" name="타원 4072"/>
                <p:cNvSpPr/>
                <p:nvPr/>
              </p:nvSpPr>
              <p:spPr>
                <a:xfrm flipH="1">
                  <a:off x="713590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4" name="타원 4073"/>
                <p:cNvSpPr/>
                <p:nvPr/>
              </p:nvSpPr>
              <p:spPr>
                <a:xfrm flipH="1">
                  <a:off x="729946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5" name="타원 4074"/>
                <p:cNvSpPr/>
                <p:nvPr/>
              </p:nvSpPr>
              <p:spPr>
                <a:xfrm flipH="1">
                  <a:off x="746303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6" name="타원 4075"/>
                <p:cNvSpPr/>
                <p:nvPr/>
              </p:nvSpPr>
              <p:spPr>
                <a:xfrm flipH="1">
                  <a:off x="762659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7" name="타원 4076"/>
                <p:cNvSpPr/>
                <p:nvPr/>
              </p:nvSpPr>
              <p:spPr>
                <a:xfrm flipH="1">
                  <a:off x="779015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8" name="타원 4077"/>
                <p:cNvSpPr/>
                <p:nvPr/>
              </p:nvSpPr>
              <p:spPr>
                <a:xfrm flipH="1">
                  <a:off x="795371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9" name="타원 4078"/>
                <p:cNvSpPr/>
                <p:nvPr/>
              </p:nvSpPr>
              <p:spPr>
                <a:xfrm flipH="1">
                  <a:off x="811728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0" name="타원 4079"/>
                <p:cNvSpPr/>
                <p:nvPr/>
              </p:nvSpPr>
              <p:spPr>
                <a:xfrm flipH="1">
                  <a:off x="828084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1" name="타원 4080"/>
                <p:cNvSpPr/>
                <p:nvPr/>
              </p:nvSpPr>
              <p:spPr>
                <a:xfrm flipH="1">
                  <a:off x="844440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2" name="타원 4081"/>
                <p:cNvSpPr/>
                <p:nvPr/>
              </p:nvSpPr>
              <p:spPr>
                <a:xfrm flipH="1">
                  <a:off x="860797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3" name="타원 4082"/>
                <p:cNvSpPr/>
                <p:nvPr/>
              </p:nvSpPr>
              <p:spPr>
                <a:xfrm flipH="1">
                  <a:off x="877153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4" name="타원 4083"/>
                <p:cNvSpPr/>
                <p:nvPr/>
              </p:nvSpPr>
              <p:spPr>
                <a:xfrm flipH="1">
                  <a:off x="893509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5" name="타원 4084"/>
                <p:cNvSpPr/>
                <p:nvPr/>
              </p:nvSpPr>
              <p:spPr>
                <a:xfrm flipH="1">
                  <a:off x="909866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6" name="타원 4085"/>
                <p:cNvSpPr/>
                <p:nvPr/>
              </p:nvSpPr>
              <p:spPr>
                <a:xfrm flipH="1">
                  <a:off x="926222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7" name="타원 4086"/>
                <p:cNvSpPr/>
                <p:nvPr/>
              </p:nvSpPr>
              <p:spPr>
                <a:xfrm flipH="1">
                  <a:off x="942578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8" name="타원 4087"/>
                <p:cNvSpPr/>
                <p:nvPr/>
              </p:nvSpPr>
              <p:spPr>
                <a:xfrm flipH="1">
                  <a:off x="958934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9" name="타원 4088"/>
                <p:cNvSpPr/>
                <p:nvPr/>
              </p:nvSpPr>
              <p:spPr>
                <a:xfrm flipH="1">
                  <a:off x="975291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0" name="타원 4089"/>
                <p:cNvSpPr/>
                <p:nvPr/>
              </p:nvSpPr>
              <p:spPr>
                <a:xfrm flipH="1">
                  <a:off x="991647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1" name="타원 4090"/>
                <p:cNvSpPr/>
                <p:nvPr/>
              </p:nvSpPr>
              <p:spPr>
                <a:xfrm flipH="1">
                  <a:off x="1008003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2" name="타원 4091"/>
                <p:cNvSpPr/>
                <p:nvPr/>
              </p:nvSpPr>
              <p:spPr>
                <a:xfrm flipH="1">
                  <a:off x="1024360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3" name="타원 4092"/>
                <p:cNvSpPr/>
                <p:nvPr/>
              </p:nvSpPr>
              <p:spPr>
                <a:xfrm flipH="1">
                  <a:off x="1040716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4" name="타원 4093"/>
                <p:cNvSpPr/>
                <p:nvPr/>
              </p:nvSpPr>
              <p:spPr>
                <a:xfrm flipH="1">
                  <a:off x="1057073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70" name="그룹 3969"/>
              <p:cNvGrpSpPr/>
              <p:nvPr/>
            </p:nvGrpSpPr>
            <p:grpSpPr>
              <a:xfrm>
                <a:off x="701145" y="1710445"/>
                <a:ext cx="10084359" cy="107005"/>
                <a:chOff x="593382" y="1253246"/>
                <a:chExt cx="10084359" cy="107005"/>
              </a:xfrm>
            </p:grpSpPr>
            <p:sp>
              <p:nvSpPr>
                <p:cNvPr id="3971" name="타원 3970"/>
                <p:cNvSpPr/>
                <p:nvPr/>
              </p:nvSpPr>
              <p:spPr>
                <a:xfrm flipH="1">
                  <a:off x="593382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2" name="타원 3971"/>
                <p:cNvSpPr/>
                <p:nvPr/>
              </p:nvSpPr>
              <p:spPr>
                <a:xfrm flipH="1">
                  <a:off x="75694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3" name="타원 3972"/>
                <p:cNvSpPr/>
                <p:nvPr/>
              </p:nvSpPr>
              <p:spPr>
                <a:xfrm flipH="1">
                  <a:off x="92050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4" name="타원 3973"/>
                <p:cNvSpPr/>
                <p:nvPr/>
              </p:nvSpPr>
              <p:spPr>
                <a:xfrm flipH="1">
                  <a:off x="108407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5" name="타원 3974"/>
                <p:cNvSpPr/>
                <p:nvPr/>
              </p:nvSpPr>
              <p:spPr>
                <a:xfrm flipH="1">
                  <a:off x="124763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6" name="타원 3975"/>
                <p:cNvSpPr/>
                <p:nvPr/>
              </p:nvSpPr>
              <p:spPr>
                <a:xfrm flipH="1">
                  <a:off x="141119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7" name="타원 3976"/>
                <p:cNvSpPr/>
                <p:nvPr/>
              </p:nvSpPr>
              <p:spPr>
                <a:xfrm flipH="1">
                  <a:off x="157476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8" name="타원 3977"/>
                <p:cNvSpPr/>
                <p:nvPr/>
              </p:nvSpPr>
              <p:spPr>
                <a:xfrm flipH="1">
                  <a:off x="173832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9" name="타원 3978"/>
                <p:cNvSpPr/>
                <p:nvPr/>
              </p:nvSpPr>
              <p:spPr>
                <a:xfrm flipH="1">
                  <a:off x="190188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0" name="타원 3979"/>
                <p:cNvSpPr/>
                <p:nvPr/>
              </p:nvSpPr>
              <p:spPr>
                <a:xfrm flipH="1">
                  <a:off x="206545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1" name="타원 3980"/>
                <p:cNvSpPr/>
                <p:nvPr/>
              </p:nvSpPr>
              <p:spPr>
                <a:xfrm flipH="1">
                  <a:off x="222901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2" name="타원 3981"/>
                <p:cNvSpPr/>
                <p:nvPr/>
              </p:nvSpPr>
              <p:spPr>
                <a:xfrm flipH="1">
                  <a:off x="239257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3" name="타원 3982"/>
                <p:cNvSpPr/>
                <p:nvPr/>
              </p:nvSpPr>
              <p:spPr>
                <a:xfrm flipH="1">
                  <a:off x="255613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4" name="타원 3983"/>
                <p:cNvSpPr/>
                <p:nvPr/>
              </p:nvSpPr>
              <p:spPr>
                <a:xfrm flipH="1">
                  <a:off x="271970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5" name="타원 3984"/>
                <p:cNvSpPr/>
                <p:nvPr/>
              </p:nvSpPr>
              <p:spPr>
                <a:xfrm flipH="1">
                  <a:off x="288326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6" name="타원 3985"/>
                <p:cNvSpPr/>
                <p:nvPr/>
              </p:nvSpPr>
              <p:spPr>
                <a:xfrm flipH="1">
                  <a:off x="304682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7" name="타원 3986"/>
                <p:cNvSpPr/>
                <p:nvPr/>
              </p:nvSpPr>
              <p:spPr>
                <a:xfrm flipH="1">
                  <a:off x="321039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8" name="타원 3987"/>
                <p:cNvSpPr/>
                <p:nvPr/>
              </p:nvSpPr>
              <p:spPr>
                <a:xfrm flipH="1">
                  <a:off x="337395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9" name="타원 3988"/>
                <p:cNvSpPr/>
                <p:nvPr/>
              </p:nvSpPr>
              <p:spPr>
                <a:xfrm flipH="1">
                  <a:off x="353751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0" name="타원 3989"/>
                <p:cNvSpPr/>
                <p:nvPr/>
              </p:nvSpPr>
              <p:spPr>
                <a:xfrm flipH="1">
                  <a:off x="370108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1" name="타원 3990"/>
                <p:cNvSpPr/>
                <p:nvPr/>
              </p:nvSpPr>
              <p:spPr>
                <a:xfrm flipH="1">
                  <a:off x="386464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2" name="타원 3991"/>
                <p:cNvSpPr/>
                <p:nvPr/>
              </p:nvSpPr>
              <p:spPr>
                <a:xfrm flipH="1">
                  <a:off x="402820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3" name="타원 3992"/>
                <p:cNvSpPr/>
                <p:nvPr/>
              </p:nvSpPr>
              <p:spPr>
                <a:xfrm flipH="1">
                  <a:off x="419176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4" name="타원 3993"/>
                <p:cNvSpPr/>
                <p:nvPr/>
              </p:nvSpPr>
              <p:spPr>
                <a:xfrm flipH="1">
                  <a:off x="435533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5" name="타원 3994"/>
                <p:cNvSpPr/>
                <p:nvPr/>
              </p:nvSpPr>
              <p:spPr>
                <a:xfrm flipH="1">
                  <a:off x="451889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6" name="타원 3995"/>
                <p:cNvSpPr/>
                <p:nvPr/>
              </p:nvSpPr>
              <p:spPr>
                <a:xfrm flipH="1">
                  <a:off x="468245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7" name="타원 3996"/>
                <p:cNvSpPr/>
                <p:nvPr/>
              </p:nvSpPr>
              <p:spPr>
                <a:xfrm flipH="1">
                  <a:off x="484602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8" name="타원 3997"/>
                <p:cNvSpPr/>
                <p:nvPr/>
              </p:nvSpPr>
              <p:spPr>
                <a:xfrm flipH="1">
                  <a:off x="500958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9" name="타원 3998"/>
                <p:cNvSpPr/>
                <p:nvPr/>
              </p:nvSpPr>
              <p:spPr>
                <a:xfrm flipH="1">
                  <a:off x="517314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0" name="타원 3999"/>
                <p:cNvSpPr/>
                <p:nvPr/>
              </p:nvSpPr>
              <p:spPr>
                <a:xfrm flipH="1">
                  <a:off x="533671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1" name="타원 4000"/>
                <p:cNvSpPr/>
                <p:nvPr/>
              </p:nvSpPr>
              <p:spPr>
                <a:xfrm flipH="1">
                  <a:off x="550027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2" name="타원 4001"/>
                <p:cNvSpPr/>
                <p:nvPr/>
              </p:nvSpPr>
              <p:spPr>
                <a:xfrm flipH="1">
                  <a:off x="5663836" y="1253246"/>
                  <a:ext cx="107005" cy="107005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3" name="타원 4002"/>
                <p:cNvSpPr/>
                <p:nvPr/>
              </p:nvSpPr>
              <p:spPr>
                <a:xfrm flipH="1">
                  <a:off x="582740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4" name="타원 4003"/>
                <p:cNvSpPr/>
                <p:nvPr/>
              </p:nvSpPr>
              <p:spPr>
                <a:xfrm flipH="1">
                  <a:off x="599096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5" name="타원 4004"/>
                <p:cNvSpPr/>
                <p:nvPr/>
              </p:nvSpPr>
              <p:spPr>
                <a:xfrm flipH="1">
                  <a:off x="615452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6" name="타원 4005"/>
                <p:cNvSpPr/>
                <p:nvPr/>
              </p:nvSpPr>
              <p:spPr>
                <a:xfrm flipH="1">
                  <a:off x="631808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7" name="타원 4006"/>
                <p:cNvSpPr/>
                <p:nvPr/>
              </p:nvSpPr>
              <p:spPr>
                <a:xfrm flipH="1">
                  <a:off x="648165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8" name="타원 4007"/>
                <p:cNvSpPr/>
                <p:nvPr/>
              </p:nvSpPr>
              <p:spPr>
                <a:xfrm flipH="1">
                  <a:off x="664521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9" name="타원 4008"/>
                <p:cNvSpPr/>
                <p:nvPr/>
              </p:nvSpPr>
              <p:spPr>
                <a:xfrm flipH="1">
                  <a:off x="680877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0" name="타원 4009"/>
                <p:cNvSpPr/>
                <p:nvPr/>
              </p:nvSpPr>
              <p:spPr>
                <a:xfrm flipH="1">
                  <a:off x="697234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1" name="타원 4010"/>
                <p:cNvSpPr/>
                <p:nvPr/>
              </p:nvSpPr>
              <p:spPr>
                <a:xfrm flipH="1">
                  <a:off x="713590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2" name="타원 4011"/>
                <p:cNvSpPr/>
                <p:nvPr/>
              </p:nvSpPr>
              <p:spPr>
                <a:xfrm flipH="1">
                  <a:off x="729946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3" name="타원 4012"/>
                <p:cNvSpPr/>
                <p:nvPr/>
              </p:nvSpPr>
              <p:spPr>
                <a:xfrm flipH="1">
                  <a:off x="746303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4" name="타원 4013"/>
                <p:cNvSpPr/>
                <p:nvPr/>
              </p:nvSpPr>
              <p:spPr>
                <a:xfrm flipH="1">
                  <a:off x="762659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5" name="타원 4014"/>
                <p:cNvSpPr/>
                <p:nvPr/>
              </p:nvSpPr>
              <p:spPr>
                <a:xfrm flipH="1">
                  <a:off x="779015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6" name="타원 4015"/>
                <p:cNvSpPr/>
                <p:nvPr/>
              </p:nvSpPr>
              <p:spPr>
                <a:xfrm flipH="1">
                  <a:off x="795371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7" name="타원 4016"/>
                <p:cNvSpPr/>
                <p:nvPr/>
              </p:nvSpPr>
              <p:spPr>
                <a:xfrm flipH="1">
                  <a:off x="811728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8" name="타원 4017"/>
                <p:cNvSpPr/>
                <p:nvPr/>
              </p:nvSpPr>
              <p:spPr>
                <a:xfrm flipH="1">
                  <a:off x="828084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9" name="타원 4018"/>
                <p:cNvSpPr/>
                <p:nvPr/>
              </p:nvSpPr>
              <p:spPr>
                <a:xfrm flipH="1">
                  <a:off x="844440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0" name="타원 4019"/>
                <p:cNvSpPr/>
                <p:nvPr/>
              </p:nvSpPr>
              <p:spPr>
                <a:xfrm flipH="1">
                  <a:off x="860797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1" name="타원 4020"/>
                <p:cNvSpPr/>
                <p:nvPr/>
              </p:nvSpPr>
              <p:spPr>
                <a:xfrm flipH="1">
                  <a:off x="877153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2" name="타원 4021"/>
                <p:cNvSpPr/>
                <p:nvPr/>
              </p:nvSpPr>
              <p:spPr>
                <a:xfrm flipH="1">
                  <a:off x="893509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3" name="타원 4022"/>
                <p:cNvSpPr/>
                <p:nvPr/>
              </p:nvSpPr>
              <p:spPr>
                <a:xfrm flipH="1">
                  <a:off x="9098660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4" name="타원 4023"/>
                <p:cNvSpPr/>
                <p:nvPr/>
              </p:nvSpPr>
              <p:spPr>
                <a:xfrm flipH="1">
                  <a:off x="9262223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5" name="타원 4024"/>
                <p:cNvSpPr/>
                <p:nvPr/>
              </p:nvSpPr>
              <p:spPr>
                <a:xfrm flipH="1">
                  <a:off x="9425786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6" name="타원 4025"/>
                <p:cNvSpPr/>
                <p:nvPr/>
              </p:nvSpPr>
              <p:spPr>
                <a:xfrm flipH="1">
                  <a:off x="9589349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7" name="타원 4026"/>
                <p:cNvSpPr/>
                <p:nvPr/>
              </p:nvSpPr>
              <p:spPr>
                <a:xfrm flipH="1">
                  <a:off x="9752912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8" name="타원 4027"/>
                <p:cNvSpPr/>
                <p:nvPr/>
              </p:nvSpPr>
              <p:spPr>
                <a:xfrm flipH="1">
                  <a:off x="9916475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9" name="타원 4028"/>
                <p:cNvSpPr/>
                <p:nvPr/>
              </p:nvSpPr>
              <p:spPr>
                <a:xfrm flipH="1">
                  <a:off x="10080038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0" name="타원 4029"/>
                <p:cNvSpPr/>
                <p:nvPr/>
              </p:nvSpPr>
              <p:spPr>
                <a:xfrm flipH="1">
                  <a:off x="10243601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1" name="타원 4030"/>
                <p:cNvSpPr/>
                <p:nvPr/>
              </p:nvSpPr>
              <p:spPr>
                <a:xfrm flipH="1">
                  <a:off x="10407164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2" name="타원 4031"/>
                <p:cNvSpPr/>
                <p:nvPr/>
              </p:nvSpPr>
              <p:spPr>
                <a:xfrm flipH="1">
                  <a:off x="10570737" y="1253246"/>
                  <a:ext cx="107004" cy="107004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472" name="TextBox 4471"/>
          <p:cNvSpPr txBox="1"/>
          <p:nvPr/>
        </p:nvSpPr>
        <p:spPr>
          <a:xfrm>
            <a:off x="840896" y="868680"/>
            <a:ext cx="10414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1   2   3   4   5   6   7   8   9  10 11 12 13  14  15 16  17 18 19  20  21 22 23  24 25  26 27 28  29 30  31 32 33 34  35  36 37  38 39  40 41  42 43 44  45 46  47 48  49 50 51  52  53 54 55  56 57 58  59 60  61 62</a:t>
            </a:r>
            <a:endParaRPr lang="ko-KR" altLang="en-US" sz="800" dirty="0"/>
          </a:p>
        </p:txBody>
      </p:sp>
      <p:grpSp>
        <p:nvGrpSpPr>
          <p:cNvPr id="4503" name="그룹 4502"/>
          <p:cNvGrpSpPr/>
          <p:nvPr/>
        </p:nvGrpSpPr>
        <p:grpSpPr>
          <a:xfrm>
            <a:off x="637149" y="1050586"/>
            <a:ext cx="176901" cy="4345748"/>
            <a:chOff x="637149" y="1050586"/>
            <a:chExt cx="176901" cy="4345748"/>
          </a:xfrm>
        </p:grpSpPr>
        <p:sp>
          <p:nvSpPr>
            <p:cNvPr id="4473" name="TextBox 4472"/>
            <p:cNvSpPr txBox="1"/>
            <p:nvPr/>
          </p:nvSpPr>
          <p:spPr>
            <a:xfrm flipH="1">
              <a:off x="637149" y="105058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</a:t>
              </a:r>
            </a:p>
          </p:txBody>
        </p:sp>
        <p:sp>
          <p:nvSpPr>
            <p:cNvPr id="4474" name="TextBox 4473"/>
            <p:cNvSpPr txBox="1"/>
            <p:nvPr/>
          </p:nvSpPr>
          <p:spPr>
            <a:xfrm flipH="1">
              <a:off x="637149" y="120726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</a:t>
              </a:r>
            </a:p>
          </p:txBody>
        </p:sp>
        <p:sp>
          <p:nvSpPr>
            <p:cNvPr id="4475" name="TextBox 4474"/>
            <p:cNvSpPr txBox="1"/>
            <p:nvPr/>
          </p:nvSpPr>
          <p:spPr>
            <a:xfrm flipH="1">
              <a:off x="637149" y="152062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D</a:t>
              </a:r>
            </a:p>
          </p:txBody>
        </p:sp>
        <p:sp>
          <p:nvSpPr>
            <p:cNvPr id="4476" name="TextBox 4475"/>
            <p:cNvSpPr txBox="1"/>
            <p:nvPr/>
          </p:nvSpPr>
          <p:spPr>
            <a:xfrm flipH="1">
              <a:off x="637149" y="199066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G</a:t>
              </a:r>
            </a:p>
          </p:txBody>
        </p:sp>
        <p:sp>
          <p:nvSpPr>
            <p:cNvPr id="4477" name="TextBox 4476"/>
            <p:cNvSpPr txBox="1"/>
            <p:nvPr/>
          </p:nvSpPr>
          <p:spPr>
            <a:xfrm flipH="1">
              <a:off x="637149" y="230402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I</a:t>
              </a:r>
            </a:p>
          </p:txBody>
        </p:sp>
        <p:sp>
          <p:nvSpPr>
            <p:cNvPr id="4478" name="TextBox 4477"/>
            <p:cNvSpPr txBox="1"/>
            <p:nvPr/>
          </p:nvSpPr>
          <p:spPr>
            <a:xfrm flipH="1">
              <a:off x="637149" y="136394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C</a:t>
              </a:r>
            </a:p>
          </p:txBody>
        </p:sp>
        <p:sp>
          <p:nvSpPr>
            <p:cNvPr id="4479" name="TextBox 4478"/>
            <p:cNvSpPr txBox="1"/>
            <p:nvPr/>
          </p:nvSpPr>
          <p:spPr>
            <a:xfrm flipH="1">
              <a:off x="637149" y="167730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E</a:t>
              </a:r>
            </a:p>
          </p:txBody>
        </p:sp>
        <p:sp>
          <p:nvSpPr>
            <p:cNvPr id="4480" name="TextBox 4479"/>
            <p:cNvSpPr txBox="1"/>
            <p:nvPr/>
          </p:nvSpPr>
          <p:spPr>
            <a:xfrm flipH="1">
              <a:off x="637149" y="183398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F</a:t>
              </a:r>
            </a:p>
          </p:txBody>
        </p:sp>
        <p:sp>
          <p:nvSpPr>
            <p:cNvPr id="4481" name="TextBox 4480"/>
            <p:cNvSpPr txBox="1"/>
            <p:nvPr/>
          </p:nvSpPr>
          <p:spPr>
            <a:xfrm flipH="1">
              <a:off x="637149" y="214734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H</a:t>
              </a:r>
            </a:p>
          </p:txBody>
        </p:sp>
        <p:sp>
          <p:nvSpPr>
            <p:cNvPr id="4482" name="TextBox 4481"/>
            <p:cNvSpPr txBox="1"/>
            <p:nvPr/>
          </p:nvSpPr>
          <p:spPr>
            <a:xfrm flipH="1">
              <a:off x="637149" y="246070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J</a:t>
              </a:r>
              <a:endParaRPr lang="en-US" altLang="ko-KR" sz="800" dirty="0" smtClean="0"/>
            </a:p>
          </p:txBody>
        </p:sp>
        <p:sp>
          <p:nvSpPr>
            <p:cNvPr id="4483" name="TextBox 4482"/>
            <p:cNvSpPr txBox="1"/>
            <p:nvPr/>
          </p:nvSpPr>
          <p:spPr>
            <a:xfrm flipH="1">
              <a:off x="637149" y="277406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</a:t>
              </a:r>
            </a:p>
          </p:txBody>
        </p:sp>
        <p:sp>
          <p:nvSpPr>
            <p:cNvPr id="4484" name="TextBox 4483"/>
            <p:cNvSpPr txBox="1"/>
            <p:nvPr/>
          </p:nvSpPr>
          <p:spPr>
            <a:xfrm flipH="1">
              <a:off x="637149" y="293074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M</a:t>
              </a:r>
            </a:p>
          </p:txBody>
        </p:sp>
        <p:sp>
          <p:nvSpPr>
            <p:cNvPr id="4486" name="TextBox 4485"/>
            <p:cNvSpPr txBox="1"/>
            <p:nvPr/>
          </p:nvSpPr>
          <p:spPr>
            <a:xfrm flipH="1">
              <a:off x="637149" y="387082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S</a:t>
              </a:r>
            </a:p>
          </p:txBody>
        </p:sp>
        <p:sp>
          <p:nvSpPr>
            <p:cNvPr id="4487" name="TextBox 4486"/>
            <p:cNvSpPr txBox="1"/>
            <p:nvPr/>
          </p:nvSpPr>
          <p:spPr>
            <a:xfrm flipH="1">
              <a:off x="637149" y="340078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P</a:t>
              </a:r>
            </a:p>
          </p:txBody>
        </p:sp>
        <p:sp>
          <p:nvSpPr>
            <p:cNvPr id="4488" name="TextBox 4487"/>
            <p:cNvSpPr txBox="1"/>
            <p:nvPr/>
          </p:nvSpPr>
          <p:spPr>
            <a:xfrm flipH="1">
              <a:off x="637149" y="355746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Q</a:t>
              </a:r>
            </a:p>
          </p:txBody>
        </p:sp>
        <p:sp>
          <p:nvSpPr>
            <p:cNvPr id="4489" name="TextBox 4488"/>
            <p:cNvSpPr txBox="1"/>
            <p:nvPr/>
          </p:nvSpPr>
          <p:spPr>
            <a:xfrm flipH="1">
              <a:off x="637149" y="371414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R</a:t>
              </a:r>
            </a:p>
          </p:txBody>
        </p:sp>
        <p:sp>
          <p:nvSpPr>
            <p:cNvPr id="4490" name="TextBox 4489"/>
            <p:cNvSpPr txBox="1"/>
            <p:nvPr/>
          </p:nvSpPr>
          <p:spPr>
            <a:xfrm flipH="1">
              <a:off x="637149" y="261738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K</a:t>
              </a:r>
            </a:p>
          </p:txBody>
        </p:sp>
        <p:sp>
          <p:nvSpPr>
            <p:cNvPr id="4494" name="TextBox 4493"/>
            <p:cNvSpPr txBox="1"/>
            <p:nvPr/>
          </p:nvSpPr>
          <p:spPr>
            <a:xfrm flipH="1">
              <a:off x="637149" y="5181213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</a:t>
              </a:r>
            </a:p>
          </p:txBody>
        </p:sp>
        <p:sp>
          <p:nvSpPr>
            <p:cNvPr id="4495" name="TextBox 4494"/>
            <p:cNvSpPr txBox="1"/>
            <p:nvPr/>
          </p:nvSpPr>
          <p:spPr>
            <a:xfrm flipH="1">
              <a:off x="637149" y="308742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N</a:t>
              </a:r>
              <a:endParaRPr lang="en-US" altLang="ko-KR" sz="800" dirty="0" smtClean="0"/>
            </a:p>
          </p:txBody>
        </p:sp>
        <p:sp>
          <p:nvSpPr>
            <p:cNvPr id="4496" name="TextBox 4495"/>
            <p:cNvSpPr txBox="1"/>
            <p:nvPr/>
          </p:nvSpPr>
          <p:spPr>
            <a:xfrm flipH="1">
              <a:off x="637149" y="324410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O</a:t>
              </a:r>
            </a:p>
          </p:txBody>
        </p:sp>
        <p:sp>
          <p:nvSpPr>
            <p:cNvPr id="4498" name="TextBox 4497"/>
            <p:cNvSpPr txBox="1"/>
            <p:nvPr/>
          </p:nvSpPr>
          <p:spPr>
            <a:xfrm flipH="1">
              <a:off x="637149" y="402750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T</a:t>
              </a:r>
              <a:endParaRPr lang="en-US" altLang="ko-KR" sz="800" dirty="0" smtClean="0"/>
            </a:p>
          </p:txBody>
        </p:sp>
        <p:sp>
          <p:nvSpPr>
            <p:cNvPr id="4499" name="TextBox 4498"/>
            <p:cNvSpPr txBox="1"/>
            <p:nvPr/>
          </p:nvSpPr>
          <p:spPr>
            <a:xfrm flipH="1">
              <a:off x="637149" y="4184186"/>
              <a:ext cx="176901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U</a:t>
              </a:r>
              <a:endParaRPr lang="en-US" altLang="ko-KR" sz="800" dirty="0" smtClean="0"/>
            </a:p>
          </p:txBody>
        </p:sp>
        <p:sp>
          <p:nvSpPr>
            <p:cNvPr id="4500" name="TextBox 4499"/>
            <p:cNvSpPr txBox="1"/>
            <p:nvPr/>
          </p:nvSpPr>
          <p:spPr>
            <a:xfrm flipH="1">
              <a:off x="637149" y="4340866"/>
              <a:ext cx="176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VW</a:t>
              </a:r>
            </a:p>
          </p:txBody>
        </p:sp>
        <p:sp>
          <p:nvSpPr>
            <p:cNvPr id="4501" name="TextBox 4500"/>
            <p:cNvSpPr txBox="1"/>
            <p:nvPr/>
          </p:nvSpPr>
          <p:spPr>
            <a:xfrm flipH="1">
              <a:off x="637149" y="4620979"/>
              <a:ext cx="176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XY</a:t>
              </a:r>
            </a:p>
          </p:txBody>
        </p:sp>
        <p:sp>
          <p:nvSpPr>
            <p:cNvPr id="4502" name="TextBox 4501"/>
            <p:cNvSpPr txBox="1"/>
            <p:nvPr/>
          </p:nvSpPr>
          <p:spPr>
            <a:xfrm flipH="1">
              <a:off x="637149" y="4901092"/>
              <a:ext cx="176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 smtClean="0"/>
                <a:t>Za</a:t>
              </a:r>
              <a:endParaRPr lang="en-US" altLang="ko-KR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7254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228725"/>
            <a:ext cx="8172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0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90487"/>
            <a:ext cx="99155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404937"/>
            <a:ext cx="78581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7" y="729575"/>
            <a:ext cx="11524138" cy="55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243012"/>
            <a:ext cx="8191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87</Words>
  <Application>Microsoft Office PowerPoint</Application>
  <PresentationFormat>와이드스크린</PresentationFormat>
  <Paragraphs>26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16</cp:revision>
  <cp:lastPrinted>2017-05-01T06:53:35Z</cp:lastPrinted>
  <dcterms:created xsi:type="dcterms:W3CDTF">2017-05-01T04:40:19Z</dcterms:created>
  <dcterms:modified xsi:type="dcterms:W3CDTF">2017-05-01T06:54:42Z</dcterms:modified>
</cp:coreProperties>
</file>